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4" r:id="rId4"/>
  </p:sldMasterIdLst>
  <p:notesMasterIdLst>
    <p:notesMasterId r:id="rId17"/>
  </p:notesMasterIdLst>
  <p:handoutMasterIdLst>
    <p:handoutMasterId r:id="rId18"/>
  </p:handoutMasterIdLst>
  <p:sldIdLst>
    <p:sldId id="257" r:id="rId5"/>
    <p:sldId id="272" r:id="rId6"/>
    <p:sldId id="389" r:id="rId7"/>
    <p:sldId id="317" r:id="rId8"/>
    <p:sldId id="402" r:id="rId9"/>
    <p:sldId id="397" r:id="rId10"/>
    <p:sldId id="399" r:id="rId11"/>
    <p:sldId id="398" r:id="rId12"/>
    <p:sldId id="400" r:id="rId13"/>
    <p:sldId id="401" r:id="rId14"/>
    <p:sldId id="384" r:id="rId15"/>
    <p:sldId id="39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F26B43"/>
          </p15:clr>
        </p15:guide>
        <p15:guide id="3" orient="horz" pos="216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E8DA"/>
    <a:srgbClr val="37335B"/>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725" autoAdjust="0"/>
  </p:normalViewPr>
  <p:slideViewPr>
    <p:cSldViewPr snapToGrid="0">
      <p:cViewPr varScale="1">
        <p:scale>
          <a:sx n="112" d="100"/>
          <a:sy n="112" d="100"/>
        </p:scale>
        <p:origin x="552" y="96"/>
      </p:cViewPr>
      <p:guideLst>
        <p:guide pos="3840"/>
        <p:guide orient="horz" pos="2160"/>
      </p:guideLst>
    </p:cSldViewPr>
  </p:slideViewPr>
  <p:outlineViewPr>
    <p:cViewPr>
      <p:scale>
        <a:sx n="33" d="100"/>
        <a:sy n="33" d="100"/>
      </p:scale>
      <p:origin x="0" y="-2709"/>
    </p:cViewPr>
  </p:outlineViewPr>
  <p:notesTextViewPr>
    <p:cViewPr>
      <p:scale>
        <a:sx n="1" d="1"/>
        <a:sy n="1" d="1"/>
      </p:scale>
      <p:origin x="0" y="0"/>
    </p:cViewPr>
  </p:notesTextViewPr>
  <p:sorterViewPr>
    <p:cViewPr varScale="1">
      <p:scale>
        <a:sx n="1" d="1"/>
        <a:sy n="1" d="1"/>
      </p:scale>
      <p:origin x="0" y="0"/>
    </p:cViewPr>
  </p:sorterViewPr>
  <p:notesViewPr>
    <p:cSldViewPr snapToGrid="0">
      <p:cViewPr varScale="1">
        <p:scale>
          <a:sx n="48" d="100"/>
          <a:sy n="48" d="100"/>
        </p:scale>
        <p:origin x="1911"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5B2E815-0D19-41DC-B01B-4D608769620A}" type="doc">
      <dgm:prSet loTypeId="urn:microsoft.com/office/officeart/2016/7/layout/RoundedRectangleTimeline" loCatId="other" qsTypeId="urn:microsoft.com/office/officeart/2005/8/quickstyle/simple1" qsCatId="simple" csTypeId="urn:microsoft.com/office/officeart/2005/8/colors/colorful5" csCatId="colorful" phldr="1"/>
      <dgm:spPr/>
      <dgm:t>
        <a:bodyPr/>
        <a:lstStyle/>
        <a:p>
          <a:endParaRPr lang="en-US"/>
        </a:p>
      </dgm:t>
    </dgm:pt>
    <dgm:pt modelId="{4259F840-24E7-476F-9F30-482E46395856}">
      <dgm:prSet phldrT="[Text]" custT="1"/>
      <dgm:spPr/>
      <dgm:t>
        <a:bodyPr/>
        <a:lstStyle/>
        <a:p>
          <a:r>
            <a:rPr lang="en-US" sz="1800" dirty="0">
              <a:latin typeface="Cascadia Code Light" panose="020B0609020000020004" pitchFamily="49" charset="0"/>
              <a:cs typeface="Cascadia Code Light" panose="020B0609020000020004" pitchFamily="49" charset="0"/>
            </a:rPr>
            <a:t>First time</a:t>
          </a:r>
        </a:p>
      </dgm:t>
    </dgm:pt>
    <dgm:pt modelId="{FCE8068D-7E50-4749-A8D0-ADEDAC5637B3}" type="parTrans" cxnId="{42EE41D1-3C16-4937-BB38-B076896C09A0}">
      <dgm:prSet/>
      <dgm:spPr/>
      <dgm:t>
        <a:bodyPr/>
        <a:lstStyle/>
        <a:p>
          <a:endParaRPr lang="en-US" sz="1800">
            <a:latin typeface="+mn-lt"/>
          </a:endParaRPr>
        </a:p>
      </dgm:t>
    </dgm:pt>
    <dgm:pt modelId="{DCC444A4-F20A-48F5-A61E-47BFFF185A57}" type="sibTrans" cxnId="{42EE41D1-3C16-4937-BB38-B076896C09A0}">
      <dgm:prSet/>
      <dgm:spPr/>
      <dgm:t>
        <a:bodyPr/>
        <a:lstStyle/>
        <a:p>
          <a:endParaRPr lang="en-US" sz="1800">
            <a:latin typeface="+mn-lt"/>
          </a:endParaRPr>
        </a:p>
      </dgm:t>
    </dgm:pt>
    <dgm:pt modelId="{B54C8F6C-BE1E-4EAB-B7A0-48DE01FFAA36}">
      <dgm:prSet phldrT="[Text]" custT="1"/>
      <dgm:spPr/>
      <dgm:t>
        <a:bodyPr/>
        <a:lstStyle/>
        <a:p>
          <a:pPr algn="l">
            <a:buFont typeface="Symbol" panose="05050102010706020507" pitchFamily="18" charset="2"/>
            <a:buChar char=""/>
          </a:pPr>
          <a:r>
            <a:rPr lang="en-US" sz="1800" dirty="0">
              <a:latin typeface="Cascadia Code Light" panose="020B0609020000020004" pitchFamily="49" charset="0"/>
              <a:cs typeface="Cascadia Code Light" panose="020B0609020000020004" pitchFamily="49" charset="0"/>
            </a:rPr>
            <a:t>Back in Brazil, I developed a restaurant website and also a catering company website to update menus and last events</a:t>
          </a:r>
        </a:p>
      </dgm:t>
    </dgm:pt>
    <dgm:pt modelId="{8DE7CD45-B7C0-432E-B819-6A7D97E31315}" type="parTrans" cxnId="{770CA1CC-3DDD-451E-AE83-A71CA570260C}">
      <dgm:prSet/>
      <dgm:spPr/>
      <dgm:t>
        <a:bodyPr/>
        <a:lstStyle/>
        <a:p>
          <a:endParaRPr lang="en-US" sz="1800">
            <a:latin typeface="+mn-lt"/>
          </a:endParaRPr>
        </a:p>
      </dgm:t>
    </dgm:pt>
    <dgm:pt modelId="{C33B8BEF-A818-4A2F-A99A-E2B29895E184}" type="sibTrans" cxnId="{770CA1CC-3DDD-451E-AE83-A71CA570260C}">
      <dgm:prSet/>
      <dgm:spPr/>
      <dgm:t>
        <a:bodyPr/>
        <a:lstStyle/>
        <a:p>
          <a:endParaRPr lang="en-US" sz="1800">
            <a:latin typeface="+mn-lt"/>
          </a:endParaRPr>
        </a:p>
      </dgm:t>
    </dgm:pt>
    <dgm:pt modelId="{E4033A39-DCC4-4038-9562-AEDDBBB37A99}">
      <dgm:prSet phldrT="[Text]" custT="1"/>
      <dgm:spPr/>
      <dgm:t>
        <a:bodyPr/>
        <a:lstStyle/>
        <a:p>
          <a:r>
            <a:rPr lang="en-US" sz="1800" dirty="0">
              <a:latin typeface="Cascadia Code Light" panose="020B0609020000020004" pitchFamily="49" charset="0"/>
              <a:cs typeface="Cascadia Code Light" panose="020B0609020000020004" pitchFamily="49" charset="0"/>
            </a:rPr>
            <a:t>First course</a:t>
          </a:r>
        </a:p>
      </dgm:t>
    </dgm:pt>
    <dgm:pt modelId="{048EEAE6-78BA-4B00-B7BB-9C22DBB1E8F4}" type="parTrans" cxnId="{32EF2862-2950-4DF8-BEA8-CD19460CCA31}">
      <dgm:prSet/>
      <dgm:spPr/>
      <dgm:t>
        <a:bodyPr/>
        <a:lstStyle/>
        <a:p>
          <a:endParaRPr lang="en-US" sz="1800">
            <a:latin typeface="+mn-lt"/>
          </a:endParaRPr>
        </a:p>
      </dgm:t>
    </dgm:pt>
    <dgm:pt modelId="{80AB0E5B-0C58-465D-A545-5B21133D2849}" type="sibTrans" cxnId="{32EF2862-2950-4DF8-BEA8-CD19460CCA31}">
      <dgm:prSet/>
      <dgm:spPr/>
      <dgm:t>
        <a:bodyPr/>
        <a:lstStyle/>
        <a:p>
          <a:endParaRPr lang="en-US" sz="1800">
            <a:latin typeface="+mn-lt"/>
          </a:endParaRPr>
        </a:p>
      </dgm:t>
    </dgm:pt>
    <dgm:pt modelId="{A4C0B4E4-70AD-4901-9E3F-7EA25DD6DAA1}">
      <dgm:prSet phldrT="[Text]" custT="1"/>
      <dgm:spPr/>
      <dgm:t>
        <a:bodyPr/>
        <a:lstStyle/>
        <a:p>
          <a:pPr algn="l">
            <a:buFont typeface="Symbol" panose="05050102010706020507" pitchFamily="18" charset="2"/>
            <a:buChar char=""/>
          </a:pPr>
          <a:r>
            <a:rPr lang="en-US" sz="1800" dirty="0">
              <a:latin typeface="Cascadia Code Light" panose="020B0609020000020004" pitchFamily="49" charset="0"/>
              <a:cs typeface="Cascadia Code Light" panose="020B0609020000020004" pitchFamily="49" charset="0"/>
            </a:rPr>
            <a:t>In 2020, I started my studies and my first course it was a JavaScript course. </a:t>
          </a:r>
        </a:p>
      </dgm:t>
    </dgm:pt>
    <dgm:pt modelId="{701D9033-BAD3-4299-933F-A47AFDC2ECD0}" type="parTrans" cxnId="{5E74CB62-E52E-4CEE-8AA1-9812BFC0D67E}">
      <dgm:prSet/>
      <dgm:spPr/>
      <dgm:t>
        <a:bodyPr/>
        <a:lstStyle/>
        <a:p>
          <a:endParaRPr lang="en-US" sz="1800">
            <a:latin typeface="+mn-lt"/>
          </a:endParaRPr>
        </a:p>
      </dgm:t>
    </dgm:pt>
    <dgm:pt modelId="{657DB10D-2517-48AA-B970-6D815DBD4123}" type="sibTrans" cxnId="{5E74CB62-E52E-4CEE-8AA1-9812BFC0D67E}">
      <dgm:prSet/>
      <dgm:spPr/>
      <dgm:t>
        <a:bodyPr/>
        <a:lstStyle/>
        <a:p>
          <a:endParaRPr lang="en-US" sz="1800">
            <a:latin typeface="+mn-lt"/>
          </a:endParaRPr>
        </a:p>
      </dgm:t>
    </dgm:pt>
    <dgm:pt modelId="{87BF7896-20EA-4E8F-B6F4-A34EC5C9CB50}">
      <dgm:prSet phldrT="[Text]" custT="1"/>
      <dgm:spPr/>
      <dgm:t>
        <a:bodyPr/>
        <a:lstStyle/>
        <a:p>
          <a:r>
            <a:rPr lang="en-US" sz="1800" dirty="0">
              <a:latin typeface="Cascadia Code Light" panose="020B0609020000020004" pitchFamily="49" charset="0"/>
              <a:cs typeface="Cascadia Code Light" panose="020B0609020000020004" pitchFamily="49" charset="0"/>
            </a:rPr>
            <a:t>Bootcamp</a:t>
          </a:r>
        </a:p>
      </dgm:t>
    </dgm:pt>
    <dgm:pt modelId="{05E47BA5-F724-4AEE-9B5B-401F18E028E6}" type="parTrans" cxnId="{92330C11-C197-4512-BDA4-8D8A69AF7D1C}">
      <dgm:prSet/>
      <dgm:spPr/>
      <dgm:t>
        <a:bodyPr/>
        <a:lstStyle/>
        <a:p>
          <a:endParaRPr lang="en-US" sz="1800">
            <a:latin typeface="+mn-lt"/>
          </a:endParaRPr>
        </a:p>
      </dgm:t>
    </dgm:pt>
    <dgm:pt modelId="{D63CE73E-35DE-48C3-8753-7648BC953C0D}" type="sibTrans" cxnId="{92330C11-C197-4512-BDA4-8D8A69AF7D1C}">
      <dgm:prSet/>
      <dgm:spPr/>
      <dgm:t>
        <a:bodyPr/>
        <a:lstStyle/>
        <a:p>
          <a:endParaRPr lang="en-US" sz="1800">
            <a:latin typeface="+mn-lt"/>
          </a:endParaRPr>
        </a:p>
      </dgm:t>
    </dgm:pt>
    <dgm:pt modelId="{43CBB0A2-9D75-4264-8A30-3E8974B40658}">
      <dgm:prSet phldrT="[Text]" custT="1"/>
      <dgm:spPr/>
      <dgm:t>
        <a:bodyPr/>
        <a:lstStyle/>
        <a:p>
          <a:pPr algn="l">
            <a:buFont typeface="Symbol" panose="05050102010706020507" pitchFamily="18" charset="2"/>
            <a:buChar char=""/>
          </a:pPr>
          <a:r>
            <a:rPr lang="en-US" sz="1800" dirty="0">
              <a:latin typeface="Cascadia Code Light" panose="020B0609020000020004" pitchFamily="49" charset="0"/>
              <a:cs typeface="Cascadia Code Light" panose="020B0609020000020004" pitchFamily="49" charset="0"/>
            </a:rPr>
            <a:t>At the end of 2022, I decided to dive 100% into my tech career and started a full-time Bootcamp Full-Stack Web Development course </a:t>
          </a:r>
        </a:p>
      </dgm:t>
    </dgm:pt>
    <dgm:pt modelId="{F806E590-5F8E-48A1-96AC-9E738290D2ED}" type="parTrans" cxnId="{4D2DF581-8128-4440-9E51-29109DC6ED52}">
      <dgm:prSet/>
      <dgm:spPr/>
      <dgm:t>
        <a:bodyPr/>
        <a:lstStyle/>
        <a:p>
          <a:endParaRPr lang="en-US" sz="1800">
            <a:latin typeface="+mn-lt"/>
          </a:endParaRPr>
        </a:p>
      </dgm:t>
    </dgm:pt>
    <dgm:pt modelId="{20F77EFB-335C-4BC3-AD95-8421EDF343E6}" type="sibTrans" cxnId="{4D2DF581-8128-4440-9E51-29109DC6ED52}">
      <dgm:prSet/>
      <dgm:spPr/>
      <dgm:t>
        <a:bodyPr/>
        <a:lstStyle/>
        <a:p>
          <a:endParaRPr lang="en-US" sz="1800">
            <a:latin typeface="+mn-lt"/>
          </a:endParaRPr>
        </a:p>
      </dgm:t>
    </dgm:pt>
    <dgm:pt modelId="{3DE6FF16-CA4D-4D34-ABEB-8BE6A40B5E52}">
      <dgm:prSet phldrT="[Text]" custT="1"/>
      <dgm:spPr/>
      <dgm:t>
        <a:bodyPr/>
        <a:lstStyle/>
        <a:p>
          <a:pPr>
            <a:buFont typeface="Symbol" panose="05050102010706020507" pitchFamily="18" charset="2"/>
            <a:buChar char=""/>
          </a:pPr>
          <a:r>
            <a:rPr lang="en-US" sz="1800" dirty="0">
              <a:latin typeface="Cascadia Code Light" panose="020B0609020000020004" pitchFamily="49" charset="0"/>
              <a:cs typeface="Cascadia Code Light" panose="020B0609020000020004" pitchFamily="49" charset="0"/>
            </a:rPr>
            <a:t>First job</a:t>
          </a:r>
        </a:p>
      </dgm:t>
    </dgm:pt>
    <dgm:pt modelId="{DA9CCCCB-8206-4757-82C8-F885E9D238B5}" type="parTrans" cxnId="{636DE8C5-F706-4BA5-855F-85FD2239E2BE}">
      <dgm:prSet/>
      <dgm:spPr/>
      <dgm:t>
        <a:bodyPr/>
        <a:lstStyle/>
        <a:p>
          <a:endParaRPr lang="en-US" sz="1800"/>
        </a:p>
      </dgm:t>
    </dgm:pt>
    <dgm:pt modelId="{986162A7-6F89-4679-B40E-33A17DA21B73}" type="sibTrans" cxnId="{636DE8C5-F706-4BA5-855F-85FD2239E2BE}">
      <dgm:prSet/>
      <dgm:spPr/>
      <dgm:t>
        <a:bodyPr/>
        <a:lstStyle/>
        <a:p>
          <a:endParaRPr lang="en-US" sz="1800"/>
        </a:p>
      </dgm:t>
    </dgm:pt>
    <dgm:pt modelId="{AC76BE15-3E8A-498B-91BD-CF772C26B6F1}">
      <dgm:prSet phldrT="[Text]" custT="1"/>
      <dgm:spPr/>
      <dgm:t>
        <a:bodyPr/>
        <a:lstStyle/>
        <a:p>
          <a:pPr>
            <a:buFont typeface="Symbol" panose="05050102010706020507" pitchFamily="18" charset="2"/>
            <a:buChar char=""/>
          </a:pPr>
          <a:r>
            <a:rPr lang="en-US" sz="1800" dirty="0">
              <a:latin typeface="Cascadia Code Light" panose="020B0609020000020004" pitchFamily="49" charset="0"/>
              <a:cs typeface="Cascadia Code Light" panose="020B0609020000020004" pitchFamily="49" charset="0"/>
            </a:rPr>
            <a:t>Next… </a:t>
          </a:r>
        </a:p>
      </dgm:t>
    </dgm:pt>
    <dgm:pt modelId="{00CCB400-064A-4EF5-9806-9534D9AC69AD}" type="parTrans" cxnId="{140A4778-8248-44DE-B78A-23C578A77D7E}">
      <dgm:prSet/>
      <dgm:spPr/>
      <dgm:t>
        <a:bodyPr/>
        <a:lstStyle/>
        <a:p>
          <a:endParaRPr lang="en-US" sz="1800"/>
        </a:p>
      </dgm:t>
    </dgm:pt>
    <dgm:pt modelId="{662A3D6E-7238-444F-BC0B-C7A4321261DB}" type="sibTrans" cxnId="{140A4778-8248-44DE-B78A-23C578A77D7E}">
      <dgm:prSet/>
      <dgm:spPr/>
      <dgm:t>
        <a:bodyPr/>
        <a:lstStyle/>
        <a:p>
          <a:endParaRPr lang="en-US" sz="1800"/>
        </a:p>
      </dgm:t>
    </dgm:pt>
    <dgm:pt modelId="{73820394-2159-4075-9E6F-217263B07F8B}">
      <dgm:prSet phldrT="[Text]" custT="1"/>
      <dgm:spPr/>
      <dgm:t>
        <a:bodyPr/>
        <a:lstStyle/>
        <a:p>
          <a:pPr algn="l">
            <a:buFont typeface="Symbol" panose="05050102010706020507" pitchFamily="18" charset="2"/>
            <a:buChar char=""/>
          </a:pPr>
          <a:r>
            <a:rPr lang="en-US" sz="1800" dirty="0">
              <a:latin typeface="Cascadia Code Light" panose="020B0609020000020004" pitchFamily="49" charset="0"/>
              <a:cs typeface="Cascadia Code Light" panose="020B0609020000020004" pitchFamily="49" charset="0"/>
            </a:rPr>
            <a:t>Never stop learning, right? Yes! Always looking forward to the next challenge and delivering results that exceed our clients’ expectations. </a:t>
          </a:r>
        </a:p>
      </dgm:t>
    </dgm:pt>
    <dgm:pt modelId="{A861A835-3A0D-4B09-8870-87D7FDC7B27F}" type="parTrans" cxnId="{19CF03A0-47BE-4ABD-A62C-A27E16D6C5A3}">
      <dgm:prSet/>
      <dgm:spPr/>
      <dgm:t>
        <a:bodyPr/>
        <a:lstStyle/>
        <a:p>
          <a:endParaRPr lang="en-US" sz="1800"/>
        </a:p>
      </dgm:t>
    </dgm:pt>
    <dgm:pt modelId="{D383A36B-470D-499F-AE13-85A6B2495524}" type="sibTrans" cxnId="{19CF03A0-47BE-4ABD-A62C-A27E16D6C5A3}">
      <dgm:prSet/>
      <dgm:spPr/>
      <dgm:t>
        <a:bodyPr/>
        <a:lstStyle/>
        <a:p>
          <a:endParaRPr lang="en-US" sz="1800"/>
        </a:p>
      </dgm:t>
    </dgm:pt>
    <dgm:pt modelId="{C032D242-8D23-4EEC-A10A-7B0691E5A409}">
      <dgm:prSet phldrT="[Text]" custT="1"/>
      <dgm:spPr/>
      <dgm:t>
        <a:bodyPr/>
        <a:lstStyle/>
        <a:p>
          <a:pPr algn="l">
            <a:buFont typeface="Symbol" panose="05050102010706020507" pitchFamily="18" charset="2"/>
            <a:buChar char=""/>
          </a:pPr>
          <a:r>
            <a:rPr lang="en-US" sz="1800" dirty="0">
              <a:latin typeface="Cascadia Code Light" panose="020B0609020000020004" pitchFamily="49" charset="0"/>
              <a:cs typeface="Cascadia Code Light" panose="020B0609020000020004" pitchFamily="49" charset="0"/>
            </a:rPr>
            <a:t>Yes, I did it! During the course, I got a job offer for a web developer position to work with ReactJS and AWS.</a:t>
          </a:r>
        </a:p>
      </dgm:t>
    </dgm:pt>
    <dgm:pt modelId="{167DA838-BF1F-42A4-81E8-806F40795A14}" type="parTrans" cxnId="{D9403C73-FB83-47D6-85AE-067D49ED63F2}">
      <dgm:prSet/>
      <dgm:spPr/>
      <dgm:t>
        <a:bodyPr/>
        <a:lstStyle/>
        <a:p>
          <a:endParaRPr lang="en-US" sz="1800"/>
        </a:p>
      </dgm:t>
    </dgm:pt>
    <dgm:pt modelId="{7EFA60CA-572D-434D-B452-A4ACBAEB4D2C}" type="sibTrans" cxnId="{D9403C73-FB83-47D6-85AE-067D49ED63F2}">
      <dgm:prSet/>
      <dgm:spPr/>
      <dgm:t>
        <a:bodyPr/>
        <a:lstStyle/>
        <a:p>
          <a:endParaRPr lang="en-US" sz="1800"/>
        </a:p>
      </dgm:t>
    </dgm:pt>
    <dgm:pt modelId="{196C9F68-3606-4282-A4C6-4485F1280B5F}" type="pres">
      <dgm:prSet presAssocID="{E5B2E815-0D19-41DC-B01B-4D608769620A}" presName="Name0" presStyleCnt="0">
        <dgm:presLayoutVars>
          <dgm:chMax/>
          <dgm:chPref/>
          <dgm:animLvl val="lvl"/>
        </dgm:presLayoutVars>
      </dgm:prSet>
      <dgm:spPr/>
    </dgm:pt>
    <dgm:pt modelId="{68D8AC18-502F-4825-B069-75605ADB3A40}" type="pres">
      <dgm:prSet presAssocID="{4259F840-24E7-476F-9F30-482E46395856}" presName="composite1" presStyleCnt="0"/>
      <dgm:spPr/>
    </dgm:pt>
    <dgm:pt modelId="{E088D226-49D7-4C30-90DC-CA1755D98829}" type="pres">
      <dgm:prSet presAssocID="{4259F840-24E7-476F-9F30-482E46395856}" presName="parent1" presStyleLbl="alignNode1" presStyleIdx="0" presStyleCnt="5" custLinFactNeighborX="-472">
        <dgm:presLayoutVars>
          <dgm:chMax val="1"/>
          <dgm:chPref val="1"/>
          <dgm:bulletEnabled val="1"/>
        </dgm:presLayoutVars>
      </dgm:prSet>
      <dgm:spPr/>
    </dgm:pt>
    <dgm:pt modelId="{45A02F84-C6CB-43F5-AEE4-3EA66C2BD25F}" type="pres">
      <dgm:prSet presAssocID="{4259F840-24E7-476F-9F30-482E46395856}" presName="Childtext1" presStyleLbl="revTx" presStyleIdx="0" presStyleCnt="5">
        <dgm:presLayoutVars>
          <dgm:bulletEnabled val="1"/>
        </dgm:presLayoutVars>
      </dgm:prSet>
      <dgm:spPr/>
    </dgm:pt>
    <dgm:pt modelId="{6BA46904-CB7C-4538-BD49-D3891EF19552}" type="pres">
      <dgm:prSet presAssocID="{4259F840-24E7-476F-9F30-482E46395856}" presName="ConnectLine1" presStyleLbl="sibTrans1D1" presStyleIdx="0" presStyleCnt="5"/>
      <dgm:spPr>
        <a:noFill/>
        <a:ln w="6350" cap="flat" cmpd="sng" algn="ctr">
          <a:solidFill>
            <a:schemeClr val="accent5">
              <a:hueOff val="0"/>
              <a:satOff val="0"/>
              <a:lumOff val="0"/>
              <a:alphaOff val="0"/>
            </a:schemeClr>
          </a:solidFill>
          <a:prstDash val="dash"/>
          <a:miter lim="800000"/>
        </a:ln>
        <a:effectLst/>
      </dgm:spPr>
    </dgm:pt>
    <dgm:pt modelId="{049FDBD0-77FE-49D1-A275-A272C8C5E426}" type="pres">
      <dgm:prSet presAssocID="{4259F840-24E7-476F-9F30-482E46395856}" presName="ConnectLineEnd1" presStyleLbl="lnNode1" presStyleIdx="0" presStyleCnt="5"/>
      <dgm:spPr/>
    </dgm:pt>
    <dgm:pt modelId="{CB26EA94-33BB-4F98-9E1E-2237D4831263}" type="pres">
      <dgm:prSet presAssocID="{4259F840-24E7-476F-9F30-482E46395856}" presName="EmptyPane1" presStyleCnt="0"/>
      <dgm:spPr/>
    </dgm:pt>
    <dgm:pt modelId="{606F1DBF-510E-4065-ACCB-3EBDA85CFB92}" type="pres">
      <dgm:prSet presAssocID="{DCC444A4-F20A-48F5-A61E-47BFFF185A57}" presName="spaceBetweenRectangles1" presStyleCnt="0"/>
      <dgm:spPr/>
    </dgm:pt>
    <dgm:pt modelId="{07989479-D1A2-4D15-AA3A-B0CFFB9F91D9}" type="pres">
      <dgm:prSet presAssocID="{E4033A39-DCC4-4038-9562-AEDDBBB37A99}" presName="composite1" presStyleCnt="0"/>
      <dgm:spPr/>
    </dgm:pt>
    <dgm:pt modelId="{539615E2-3277-4D8E-8484-FF5088C8BF01}" type="pres">
      <dgm:prSet presAssocID="{E4033A39-DCC4-4038-9562-AEDDBBB37A99}" presName="parent1" presStyleLbl="alignNode1" presStyleIdx="1" presStyleCnt="5">
        <dgm:presLayoutVars>
          <dgm:chMax val="1"/>
          <dgm:chPref val="1"/>
          <dgm:bulletEnabled val="1"/>
        </dgm:presLayoutVars>
      </dgm:prSet>
      <dgm:spPr/>
    </dgm:pt>
    <dgm:pt modelId="{FEBD3C2A-A340-470A-A475-AE614EA07678}" type="pres">
      <dgm:prSet presAssocID="{E4033A39-DCC4-4038-9562-AEDDBBB37A99}" presName="Childtext1" presStyleLbl="revTx" presStyleIdx="1" presStyleCnt="5">
        <dgm:presLayoutVars>
          <dgm:bulletEnabled val="1"/>
        </dgm:presLayoutVars>
      </dgm:prSet>
      <dgm:spPr/>
    </dgm:pt>
    <dgm:pt modelId="{080474C8-0FEA-4FD1-97F1-0978CFB4A37F}" type="pres">
      <dgm:prSet presAssocID="{E4033A39-DCC4-4038-9562-AEDDBBB37A99}" presName="ConnectLine1" presStyleLbl="sibTrans1D1" presStyleIdx="1" presStyleCnt="5"/>
      <dgm:spPr>
        <a:noFill/>
        <a:ln w="6350" cap="flat" cmpd="sng" algn="ctr">
          <a:solidFill>
            <a:schemeClr val="accent5">
              <a:hueOff val="90002"/>
              <a:satOff val="2173"/>
              <a:lumOff val="-10490"/>
              <a:alphaOff val="0"/>
            </a:schemeClr>
          </a:solidFill>
          <a:prstDash val="dash"/>
          <a:miter lim="800000"/>
        </a:ln>
        <a:effectLst/>
      </dgm:spPr>
    </dgm:pt>
    <dgm:pt modelId="{4797FB61-2602-4A58-81E6-6F133DB1E419}" type="pres">
      <dgm:prSet presAssocID="{E4033A39-DCC4-4038-9562-AEDDBBB37A99}" presName="ConnectLineEnd1" presStyleLbl="lnNode1" presStyleIdx="1" presStyleCnt="5"/>
      <dgm:spPr/>
    </dgm:pt>
    <dgm:pt modelId="{3ADF0AE3-D759-4F4F-8135-572855211847}" type="pres">
      <dgm:prSet presAssocID="{E4033A39-DCC4-4038-9562-AEDDBBB37A99}" presName="EmptyPane1" presStyleCnt="0"/>
      <dgm:spPr/>
    </dgm:pt>
    <dgm:pt modelId="{B0CD7A53-7149-45F2-83E8-36717D7878A1}" type="pres">
      <dgm:prSet presAssocID="{80AB0E5B-0C58-465D-A545-5B21133D2849}" presName="spaceBetweenRectangles1" presStyleCnt="0"/>
      <dgm:spPr/>
    </dgm:pt>
    <dgm:pt modelId="{FB379A6E-C0F9-420B-90FC-2785E757E6AE}" type="pres">
      <dgm:prSet presAssocID="{87BF7896-20EA-4E8F-B6F4-A34EC5C9CB50}" presName="composite1" presStyleCnt="0"/>
      <dgm:spPr/>
    </dgm:pt>
    <dgm:pt modelId="{9D82041D-873A-4600-A9C7-C0A0ADFB138B}" type="pres">
      <dgm:prSet presAssocID="{87BF7896-20EA-4E8F-B6F4-A34EC5C9CB50}" presName="parent1" presStyleLbl="alignNode1" presStyleIdx="2" presStyleCnt="5">
        <dgm:presLayoutVars>
          <dgm:chMax val="1"/>
          <dgm:chPref val="1"/>
          <dgm:bulletEnabled val="1"/>
        </dgm:presLayoutVars>
      </dgm:prSet>
      <dgm:spPr/>
    </dgm:pt>
    <dgm:pt modelId="{80CDBBF8-C6B4-4166-87C1-DC9120CC7586}" type="pres">
      <dgm:prSet presAssocID="{87BF7896-20EA-4E8F-B6F4-A34EC5C9CB50}" presName="Childtext1" presStyleLbl="revTx" presStyleIdx="2" presStyleCnt="5">
        <dgm:presLayoutVars>
          <dgm:bulletEnabled val="1"/>
        </dgm:presLayoutVars>
      </dgm:prSet>
      <dgm:spPr/>
    </dgm:pt>
    <dgm:pt modelId="{89759DE5-9F8A-470E-A6D8-F13BB4DEE93D}" type="pres">
      <dgm:prSet presAssocID="{87BF7896-20EA-4E8F-B6F4-A34EC5C9CB50}" presName="ConnectLine1" presStyleLbl="sibTrans1D1" presStyleIdx="2" presStyleCnt="5"/>
      <dgm:spPr>
        <a:noFill/>
        <a:ln w="6350" cap="flat" cmpd="sng" algn="ctr">
          <a:solidFill>
            <a:schemeClr val="accent5">
              <a:hueOff val="180003"/>
              <a:satOff val="4346"/>
              <a:lumOff val="-20980"/>
              <a:alphaOff val="0"/>
            </a:schemeClr>
          </a:solidFill>
          <a:prstDash val="dash"/>
          <a:miter lim="800000"/>
        </a:ln>
        <a:effectLst/>
      </dgm:spPr>
    </dgm:pt>
    <dgm:pt modelId="{07CCF286-8B46-4A20-ACAC-84BA2D6EFBBC}" type="pres">
      <dgm:prSet presAssocID="{87BF7896-20EA-4E8F-B6F4-A34EC5C9CB50}" presName="ConnectLineEnd1" presStyleLbl="lnNode1" presStyleIdx="2" presStyleCnt="5"/>
      <dgm:spPr/>
    </dgm:pt>
    <dgm:pt modelId="{4624FC32-5405-42B1-B5CC-DF0659852A58}" type="pres">
      <dgm:prSet presAssocID="{87BF7896-20EA-4E8F-B6F4-A34EC5C9CB50}" presName="EmptyPane1" presStyleCnt="0"/>
      <dgm:spPr/>
    </dgm:pt>
    <dgm:pt modelId="{8C327064-3851-4ECF-AAB7-82B51711041E}" type="pres">
      <dgm:prSet presAssocID="{D63CE73E-35DE-48C3-8753-7648BC953C0D}" presName="spaceBetweenRectangles1" presStyleCnt="0"/>
      <dgm:spPr/>
    </dgm:pt>
    <dgm:pt modelId="{3ADEA4DF-6814-494D-9D3D-41947417052B}" type="pres">
      <dgm:prSet presAssocID="{3DE6FF16-CA4D-4D34-ABEB-8BE6A40B5E52}" presName="composite1" presStyleCnt="0"/>
      <dgm:spPr/>
    </dgm:pt>
    <dgm:pt modelId="{74CD3FF2-195B-429B-BC6F-5B5A7FED2BE2}" type="pres">
      <dgm:prSet presAssocID="{3DE6FF16-CA4D-4D34-ABEB-8BE6A40B5E52}" presName="parent1" presStyleLbl="alignNode1" presStyleIdx="3" presStyleCnt="5">
        <dgm:presLayoutVars>
          <dgm:chMax val="1"/>
          <dgm:chPref val="1"/>
          <dgm:bulletEnabled val="1"/>
        </dgm:presLayoutVars>
      </dgm:prSet>
      <dgm:spPr/>
    </dgm:pt>
    <dgm:pt modelId="{1BB5FD64-47F9-47A3-911F-535BFE17A3B9}" type="pres">
      <dgm:prSet presAssocID="{3DE6FF16-CA4D-4D34-ABEB-8BE6A40B5E52}" presName="Childtext1" presStyleLbl="revTx" presStyleIdx="3" presStyleCnt="5">
        <dgm:presLayoutVars>
          <dgm:bulletEnabled val="1"/>
        </dgm:presLayoutVars>
      </dgm:prSet>
      <dgm:spPr/>
    </dgm:pt>
    <dgm:pt modelId="{FE9B27EB-7AC7-485A-9A55-41E8118F9EAF}" type="pres">
      <dgm:prSet presAssocID="{3DE6FF16-CA4D-4D34-ABEB-8BE6A40B5E52}" presName="ConnectLine1" presStyleLbl="sibTrans1D1" presStyleIdx="3" presStyleCnt="5"/>
      <dgm:spPr>
        <a:noFill/>
        <a:ln w="6350" cap="flat" cmpd="sng" algn="ctr">
          <a:solidFill>
            <a:schemeClr val="accent5">
              <a:hueOff val="270005"/>
              <a:satOff val="6519"/>
              <a:lumOff val="-31471"/>
              <a:alphaOff val="0"/>
            </a:schemeClr>
          </a:solidFill>
          <a:prstDash val="dash"/>
          <a:miter lim="800000"/>
        </a:ln>
        <a:effectLst/>
      </dgm:spPr>
    </dgm:pt>
    <dgm:pt modelId="{46BD4721-4664-4AD0-9F11-DBE7E0B207D5}" type="pres">
      <dgm:prSet presAssocID="{3DE6FF16-CA4D-4D34-ABEB-8BE6A40B5E52}" presName="ConnectLineEnd1" presStyleLbl="lnNode1" presStyleIdx="3" presStyleCnt="5"/>
      <dgm:spPr/>
    </dgm:pt>
    <dgm:pt modelId="{69028BD0-349D-4B47-B1F4-B64C6478DE3C}" type="pres">
      <dgm:prSet presAssocID="{3DE6FF16-CA4D-4D34-ABEB-8BE6A40B5E52}" presName="EmptyPane1" presStyleCnt="0"/>
      <dgm:spPr/>
    </dgm:pt>
    <dgm:pt modelId="{619CFBB1-86F5-45A6-80BA-23F97450662F}" type="pres">
      <dgm:prSet presAssocID="{986162A7-6F89-4679-B40E-33A17DA21B73}" presName="spaceBetweenRectangles1" presStyleCnt="0"/>
      <dgm:spPr/>
    </dgm:pt>
    <dgm:pt modelId="{E4E0A96A-AF87-442A-A1A3-64B8F3CFC7FE}" type="pres">
      <dgm:prSet presAssocID="{AC76BE15-3E8A-498B-91BD-CF772C26B6F1}" presName="composite1" presStyleCnt="0"/>
      <dgm:spPr/>
    </dgm:pt>
    <dgm:pt modelId="{483E7832-9872-48C4-8E65-DCB39D4CDBDF}" type="pres">
      <dgm:prSet presAssocID="{AC76BE15-3E8A-498B-91BD-CF772C26B6F1}" presName="parent1" presStyleLbl="alignNode1" presStyleIdx="4" presStyleCnt="5" custScaleX="99605">
        <dgm:presLayoutVars>
          <dgm:chMax val="1"/>
          <dgm:chPref val="1"/>
          <dgm:bulletEnabled val="1"/>
        </dgm:presLayoutVars>
      </dgm:prSet>
      <dgm:spPr/>
    </dgm:pt>
    <dgm:pt modelId="{1FA3C236-5719-4A33-A6BB-80FA85F940E3}" type="pres">
      <dgm:prSet presAssocID="{AC76BE15-3E8A-498B-91BD-CF772C26B6F1}" presName="Childtext1" presStyleLbl="revTx" presStyleIdx="4" presStyleCnt="5">
        <dgm:presLayoutVars>
          <dgm:bulletEnabled val="1"/>
        </dgm:presLayoutVars>
      </dgm:prSet>
      <dgm:spPr/>
    </dgm:pt>
    <dgm:pt modelId="{18F1C823-9ACD-4FCD-8102-F468DCE57A45}" type="pres">
      <dgm:prSet presAssocID="{AC76BE15-3E8A-498B-91BD-CF772C26B6F1}" presName="ConnectLine1" presStyleLbl="sibTrans1D1" presStyleIdx="4" presStyleCnt="5"/>
      <dgm:spPr>
        <a:noFill/>
        <a:ln w="6350" cap="flat" cmpd="sng" algn="ctr">
          <a:solidFill>
            <a:schemeClr val="accent5">
              <a:hueOff val="360006"/>
              <a:satOff val="8692"/>
              <a:lumOff val="-41961"/>
              <a:alphaOff val="0"/>
            </a:schemeClr>
          </a:solidFill>
          <a:prstDash val="dash"/>
          <a:miter lim="800000"/>
        </a:ln>
        <a:effectLst/>
      </dgm:spPr>
    </dgm:pt>
    <dgm:pt modelId="{F8AD0AB8-BBDF-4F0A-A6A0-850E289DD521}" type="pres">
      <dgm:prSet presAssocID="{AC76BE15-3E8A-498B-91BD-CF772C26B6F1}" presName="ConnectLineEnd1" presStyleLbl="lnNode1" presStyleIdx="4" presStyleCnt="5"/>
      <dgm:spPr/>
    </dgm:pt>
    <dgm:pt modelId="{11CAE2E7-2E06-450A-A729-9C2DCEF85421}" type="pres">
      <dgm:prSet presAssocID="{AC76BE15-3E8A-498B-91BD-CF772C26B6F1}" presName="EmptyPane1" presStyleCnt="0"/>
      <dgm:spPr/>
    </dgm:pt>
  </dgm:ptLst>
  <dgm:cxnLst>
    <dgm:cxn modelId="{58AF9605-98E3-490C-9551-60E5D74419A2}" type="presOf" srcId="{3DE6FF16-CA4D-4D34-ABEB-8BE6A40B5E52}" destId="{74CD3FF2-195B-429B-BC6F-5B5A7FED2BE2}" srcOrd="0" destOrd="0" presId="urn:microsoft.com/office/officeart/2016/7/layout/RoundedRectangleTimeline"/>
    <dgm:cxn modelId="{467F290A-9E2A-412E-AF06-428DAA68BEDD}" type="presOf" srcId="{E4033A39-DCC4-4038-9562-AEDDBBB37A99}" destId="{539615E2-3277-4D8E-8484-FF5088C8BF01}" srcOrd="0" destOrd="0" presId="urn:microsoft.com/office/officeart/2016/7/layout/RoundedRectangleTimeline"/>
    <dgm:cxn modelId="{A2A50010-8F67-49E4-9B0A-E0F7FDA9656C}" type="presOf" srcId="{B54C8F6C-BE1E-4EAB-B7A0-48DE01FFAA36}" destId="{45A02F84-C6CB-43F5-AEE4-3EA66C2BD25F}" srcOrd="0" destOrd="0" presId="urn:microsoft.com/office/officeart/2016/7/layout/RoundedRectangleTimeline"/>
    <dgm:cxn modelId="{92330C11-C197-4512-BDA4-8D8A69AF7D1C}" srcId="{E5B2E815-0D19-41DC-B01B-4D608769620A}" destId="{87BF7896-20EA-4E8F-B6F4-A34EC5C9CB50}" srcOrd="2" destOrd="0" parTransId="{05E47BA5-F724-4AEE-9B5B-401F18E028E6}" sibTransId="{D63CE73E-35DE-48C3-8753-7648BC953C0D}"/>
    <dgm:cxn modelId="{D88F5139-A3BF-4F98-ABB0-AEE7243465CB}" type="presOf" srcId="{87BF7896-20EA-4E8F-B6F4-A34EC5C9CB50}" destId="{9D82041D-873A-4600-A9C7-C0A0ADFB138B}" srcOrd="0" destOrd="0" presId="urn:microsoft.com/office/officeart/2016/7/layout/RoundedRectangleTimeline"/>
    <dgm:cxn modelId="{32EF2862-2950-4DF8-BEA8-CD19460CCA31}" srcId="{E5B2E815-0D19-41DC-B01B-4D608769620A}" destId="{E4033A39-DCC4-4038-9562-AEDDBBB37A99}" srcOrd="1" destOrd="0" parTransId="{048EEAE6-78BA-4B00-B7BB-9C22DBB1E8F4}" sibTransId="{80AB0E5B-0C58-465D-A545-5B21133D2849}"/>
    <dgm:cxn modelId="{5E74CB62-E52E-4CEE-8AA1-9812BFC0D67E}" srcId="{E4033A39-DCC4-4038-9562-AEDDBBB37A99}" destId="{A4C0B4E4-70AD-4901-9E3F-7EA25DD6DAA1}" srcOrd="0" destOrd="0" parTransId="{701D9033-BAD3-4299-933F-A47AFDC2ECD0}" sibTransId="{657DB10D-2517-48AA-B970-6D815DBD4123}"/>
    <dgm:cxn modelId="{4653A150-E557-4235-B1A1-18156274D965}" type="presOf" srcId="{4259F840-24E7-476F-9F30-482E46395856}" destId="{E088D226-49D7-4C30-90DC-CA1755D98829}" srcOrd="0" destOrd="0" presId="urn:microsoft.com/office/officeart/2016/7/layout/RoundedRectangleTimeline"/>
    <dgm:cxn modelId="{E6B56652-B46A-4546-9536-64D675143F1B}" type="presOf" srcId="{A4C0B4E4-70AD-4901-9E3F-7EA25DD6DAA1}" destId="{FEBD3C2A-A340-470A-A475-AE614EA07678}" srcOrd="0" destOrd="0" presId="urn:microsoft.com/office/officeart/2016/7/layout/RoundedRectangleTimeline"/>
    <dgm:cxn modelId="{D9403C73-FB83-47D6-85AE-067D49ED63F2}" srcId="{3DE6FF16-CA4D-4D34-ABEB-8BE6A40B5E52}" destId="{C032D242-8D23-4EEC-A10A-7B0691E5A409}" srcOrd="0" destOrd="0" parTransId="{167DA838-BF1F-42A4-81E8-806F40795A14}" sibTransId="{7EFA60CA-572D-434D-B452-A4ACBAEB4D2C}"/>
    <dgm:cxn modelId="{140A4778-8248-44DE-B78A-23C578A77D7E}" srcId="{E5B2E815-0D19-41DC-B01B-4D608769620A}" destId="{AC76BE15-3E8A-498B-91BD-CF772C26B6F1}" srcOrd="4" destOrd="0" parTransId="{00CCB400-064A-4EF5-9806-9534D9AC69AD}" sibTransId="{662A3D6E-7238-444F-BC0B-C7A4321261DB}"/>
    <dgm:cxn modelId="{020D505A-97FA-43DD-A9A1-2501AD46F8AF}" type="presOf" srcId="{43CBB0A2-9D75-4264-8A30-3E8974B40658}" destId="{80CDBBF8-C6B4-4166-87C1-DC9120CC7586}" srcOrd="0" destOrd="0" presId="urn:microsoft.com/office/officeart/2016/7/layout/RoundedRectangleTimeline"/>
    <dgm:cxn modelId="{4D2DF581-8128-4440-9E51-29109DC6ED52}" srcId="{87BF7896-20EA-4E8F-B6F4-A34EC5C9CB50}" destId="{43CBB0A2-9D75-4264-8A30-3E8974B40658}" srcOrd="0" destOrd="0" parTransId="{F806E590-5F8E-48A1-96AC-9E738290D2ED}" sibTransId="{20F77EFB-335C-4BC3-AD95-8421EDF343E6}"/>
    <dgm:cxn modelId="{67A67F8B-14DC-457C-93BE-25105825881F}" type="presOf" srcId="{AC76BE15-3E8A-498B-91BD-CF772C26B6F1}" destId="{483E7832-9872-48C4-8E65-DCB39D4CDBDF}" srcOrd="0" destOrd="0" presId="urn:microsoft.com/office/officeart/2016/7/layout/RoundedRectangleTimeline"/>
    <dgm:cxn modelId="{C8CAF48F-322D-43C3-A68B-40DA904320AC}" type="presOf" srcId="{E5B2E815-0D19-41DC-B01B-4D608769620A}" destId="{196C9F68-3606-4282-A4C6-4485F1280B5F}" srcOrd="0" destOrd="0" presId="urn:microsoft.com/office/officeart/2016/7/layout/RoundedRectangleTimeline"/>
    <dgm:cxn modelId="{19CF03A0-47BE-4ABD-A62C-A27E16D6C5A3}" srcId="{AC76BE15-3E8A-498B-91BD-CF772C26B6F1}" destId="{73820394-2159-4075-9E6F-217263B07F8B}" srcOrd="0" destOrd="0" parTransId="{A861A835-3A0D-4B09-8870-87D7FDC7B27F}" sibTransId="{D383A36B-470D-499F-AE13-85A6B2495524}"/>
    <dgm:cxn modelId="{D473BBA6-FF54-423D-9B9B-875C8AA2545B}" type="presOf" srcId="{73820394-2159-4075-9E6F-217263B07F8B}" destId="{1FA3C236-5719-4A33-A6BB-80FA85F940E3}" srcOrd="0" destOrd="0" presId="urn:microsoft.com/office/officeart/2016/7/layout/RoundedRectangleTimeline"/>
    <dgm:cxn modelId="{636DE8C5-F706-4BA5-855F-85FD2239E2BE}" srcId="{E5B2E815-0D19-41DC-B01B-4D608769620A}" destId="{3DE6FF16-CA4D-4D34-ABEB-8BE6A40B5E52}" srcOrd="3" destOrd="0" parTransId="{DA9CCCCB-8206-4757-82C8-F885E9D238B5}" sibTransId="{986162A7-6F89-4679-B40E-33A17DA21B73}"/>
    <dgm:cxn modelId="{770CA1CC-3DDD-451E-AE83-A71CA570260C}" srcId="{4259F840-24E7-476F-9F30-482E46395856}" destId="{B54C8F6C-BE1E-4EAB-B7A0-48DE01FFAA36}" srcOrd="0" destOrd="0" parTransId="{8DE7CD45-B7C0-432E-B819-6A7D97E31315}" sibTransId="{C33B8BEF-A818-4A2F-A99A-E2B29895E184}"/>
    <dgm:cxn modelId="{42EE41D1-3C16-4937-BB38-B076896C09A0}" srcId="{E5B2E815-0D19-41DC-B01B-4D608769620A}" destId="{4259F840-24E7-476F-9F30-482E46395856}" srcOrd="0" destOrd="0" parTransId="{FCE8068D-7E50-4749-A8D0-ADEDAC5637B3}" sibTransId="{DCC444A4-F20A-48F5-A61E-47BFFF185A57}"/>
    <dgm:cxn modelId="{546179F7-5E1B-4360-8938-B9238DA6DE5D}" type="presOf" srcId="{C032D242-8D23-4EEC-A10A-7B0691E5A409}" destId="{1BB5FD64-47F9-47A3-911F-535BFE17A3B9}" srcOrd="0" destOrd="0" presId="urn:microsoft.com/office/officeart/2016/7/layout/RoundedRectangleTimeline"/>
    <dgm:cxn modelId="{B5EA3CD6-0576-4168-82C9-9ADC0803B31E}" type="presParOf" srcId="{196C9F68-3606-4282-A4C6-4485F1280B5F}" destId="{68D8AC18-502F-4825-B069-75605ADB3A40}" srcOrd="0" destOrd="0" presId="urn:microsoft.com/office/officeart/2016/7/layout/RoundedRectangleTimeline"/>
    <dgm:cxn modelId="{30A197C5-075F-4643-BF26-64BC9FAF532F}" type="presParOf" srcId="{68D8AC18-502F-4825-B069-75605ADB3A40}" destId="{E088D226-49D7-4C30-90DC-CA1755D98829}" srcOrd="0" destOrd="0" presId="urn:microsoft.com/office/officeart/2016/7/layout/RoundedRectangleTimeline"/>
    <dgm:cxn modelId="{DBAA9861-CCB2-4B8A-A3AA-B305A4B5783E}" type="presParOf" srcId="{68D8AC18-502F-4825-B069-75605ADB3A40}" destId="{45A02F84-C6CB-43F5-AEE4-3EA66C2BD25F}" srcOrd="1" destOrd="0" presId="urn:microsoft.com/office/officeart/2016/7/layout/RoundedRectangleTimeline"/>
    <dgm:cxn modelId="{3F249148-C6F7-40D3-8583-B11C276DE023}" type="presParOf" srcId="{68D8AC18-502F-4825-B069-75605ADB3A40}" destId="{6BA46904-CB7C-4538-BD49-D3891EF19552}" srcOrd="2" destOrd="0" presId="urn:microsoft.com/office/officeart/2016/7/layout/RoundedRectangleTimeline"/>
    <dgm:cxn modelId="{337BF8D5-8206-4D0E-857F-BA46391BB745}" type="presParOf" srcId="{68D8AC18-502F-4825-B069-75605ADB3A40}" destId="{049FDBD0-77FE-49D1-A275-A272C8C5E426}" srcOrd="3" destOrd="0" presId="urn:microsoft.com/office/officeart/2016/7/layout/RoundedRectangleTimeline"/>
    <dgm:cxn modelId="{8E042F31-23CC-40C0-92DC-707183B24E81}" type="presParOf" srcId="{68D8AC18-502F-4825-B069-75605ADB3A40}" destId="{CB26EA94-33BB-4F98-9E1E-2237D4831263}" srcOrd="4" destOrd="0" presId="urn:microsoft.com/office/officeart/2016/7/layout/RoundedRectangleTimeline"/>
    <dgm:cxn modelId="{16926BC1-FC34-413E-B35A-2F54A781CCCD}" type="presParOf" srcId="{196C9F68-3606-4282-A4C6-4485F1280B5F}" destId="{606F1DBF-510E-4065-ACCB-3EBDA85CFB92}" srcOrd="1" destOrd="0" presId="urn:microsoft.com/office/officeart/2016/7/layout/RoundedRectangleTimeline"/>
    <dgm:cxn modelId="{42F07C1F-C715-41B1-8356-B99F8CE1AC01}" type="presParOf" srcId="{196C9F68-3606-4282-A4C6-4485F1280B5F}" destId="{07989479-D1A2-4D15-AA3A-B0CFFB9F91D9}" srcOrd="2" destOrd="0" presId="urn:microsoft.com/office/officeart/2016/7/layout/RoundedRectangleTimeline"/>
    <dgm:cxn modelId="{5856EE22-FE01-4788-BBF3-407A68D5A730}" type="presParOf" srcId="{07989479-D1A2-4D15-AA3A-B0CFFB9F91D9}" destId="{539615E2-3277-4D8E-8484-FF5088C8BF01}" srcOrd="0" destOrd="0" presId="urn:microsoft.com/office/officeart/2016/7/layout/RoundedRectangleTimeline"/>
    <dgm:cxn modelId="{3004EE47-5347-4BBA-95CC-D947A73AE485}" type="presParOf" srcId="{07989479-D1A2-4D15-AA3A-B0CFFB9F91D9}" destId="{FEBD3C2A-A340-470A-A475-AE614EA07678}" srcOrd="1" destOrd="0" presId="urn:microsoft.com/office/officeart/2016/7/layout/RoundedRectangleTimeline"/>
    <dgm:cxn modelId="{400A75AC-5289-4270-AC07-416891AF3888}" type="presParOf" srcId="{07989479-D1A2-4D15-AA3A-B0CFFB9F91D9}" destId="{080474C8-0FEA-4FD1-97F1-0978CFB4A37F}" srcOrd="2" destOrd="0" presId="urn:microsoft.com/office/officeart/2016/7/layout/RoundedRectangleTimeline"/>
    <dgm:cxn modelId="{304EB087-DD14-4AA8-8A06-DF9485956226}" type="presParOf" srcId="{07989479-D1A2-4D15-AA3A-B0CFFB9F91D9}" destId="{4797FB61-2602-4A58-81E6-6F133DB1E419}" srcOrd="3" destOrd="0" presId="urn:microsoft.com/office/officeart/2016/7/layout/RoundedRectangleTimeline"/>
    <dgm:cxn modelId="{BC4CC356-31E8-4421-B18C-CB3697E73FAC}" type="presParOf" srcId="{07989479-D1A2-4D15-AA3A-B0CFFB9F91D9}" destId="{3ADF0AE3-D759-4F4F-8135-572855211847}" srcOrd="4" destOrd="0" presId="urn:microsoft.com/office/officeart/2016/7/layout/RoundedRectangleTimeline"/>
    <dgm:cxn modelId="{718BABD9-3B60-482F-B01A-2E414F152777}" type="presParOf" srcId="{196C9F68-3606-4282-A4C6-4485F1280B5F}" destId="{B0CD7A53-7149-45F2-83E8-36717D7878A1}" srcOrd="3" destOrd="0" presId="urn:microsoft.com/office/officeart/2016/7/layout/RoundedRectangleTimeline"/>
    <dgm:cxn modelId="{FD435764-A46B-4635-A943-B6C17FFBD43C}" type="presParOf" srcId="{196C9F68-3606-4282-A4C6-4485F1280B5F}" destId="{FB379A6E-C0F9-420B-90FC-2785E757E6AE}" srcOrd="4" destOrd="0" presId="urn:microsoft.com/office/officeart/2016/7/layout/RoundedRectangleTimeline"/>
    <dgm:cxn modelId="{03D7F2C3-849C-416B-B668-D51C46CA90E6}" type="presParOf" srcId="{FB379A6E-C0F9-420B-90FC-2785E757E6AE}" destId="{9D82041D-873A-4600-A9C7-C0A0ADFB138B}" srcOrd="0" destOrd="0" presId="urn:microsoft.com/office/officeart/2016/7/layout/RoundedRectangleTimeline"/>
    <dgm:cxn modelId="{1DA536D0-EC28-4B9F-A5E9-28EC8F45638C}" type="presParOf" srcId="{FB379A6E-C0F9-420B-90FC-2785E757E6AE}" destId="{80CDBBF8-C6B4-4166-87C1-DC9120CC7586}" srcOrd="1" destOrd="0" presId="urn:microsoft.com/office/officeart/2016/7/layout/RoundedRectangleTimeline"/>
    <dgm:cxn modelId="{A1A8842C-F8BC-40AC-8FFC-6A922D88E333}" type="presParOf" srcId="{FB379A6E-C0F9-420B-90FC-2785E757E6AE}" destId="{89759DE5-9F8A-470E-A6D8-F13BB4DEE93D}" srcOrd="2" destOrd="0" presId="urn:microsoft.com/office/officeart/2016/7/layout/RoundedRectangleTimeline"/>
    <dgm:cxn modelId="{29E74E09-91C9-47DF-AE07-A1527FF00EB2}" type="presParOf" srcId="{FB379A6E-C0F9-420B-90FC-2785E757E6AE}" destId="{07CCF286-8B46-4A20-ACAC-84BA2D6EFBBC}" srcOrd="3" destOrd="0" presId="urn:microsoft.com/office/officeart/2016/7/layout/RoundedRectangleTimeline"/>
    <dgm:cxn modelId="{410C15E7-86BA-42B7-8F67-411E34B11038}" type="presParOf" srcId="{FB379A6E-C0F9-420B-90FC-2785E757E6AE}" destId="{4624FC32-5405-42B1-B5CC-DF0659852A58}" srcOrd="4" destOrd="0" presId="urn:microsoft.com/office/officeart/2016/7/layout/RoundedRectangleTimeline"/>
    <dgm:cxn modelId="{E805D201-407E-43CA-9B74-1CB556699F3D}" type="presParOf" srcId="{196C9F68-3606-4282-A4C6-4485F1280B5F}" destId="{8C327064-3851-4ECF-AAB7-82B51711041E}" srcOrd="5" destOrd="0" presId="urn:microsoft.com/office/officeart/2016/7/layout/RoundedRectangleTimeline"/>
    <dgm:cxn modelId="{43BD8313-2385-4BA0-9145-2022434D3E68}" type="presParOf" srcId="{196C9F68-3606-4282-A4C6-4485F1280B5F}" destId="{3ADEA4DF-6814-494D-9D3D-41947417052B}" srcOrd="6" destOrd="0" presId="urn:microsoft.com/office/officeart/2016/7/layout/RoundedRectangleTimeline"/>
    <dgm:cxn modelId="{77EE5245-99F9-4607-BF5D-14371704AD7C}" type="presParOf" srcId="{3ADEA4DF-6814-494D-9D3D-41947417052B}" destId="{74CD3FF2-195B-429B-BC6F-5B5A7FED2BE2}" srcOrd="0" destOrd="0" presId="urn:microsoft.com/office/officeart/2016/7/layout/RoundedRectangleTimeline"/>
    <dgm:cxn modelId="{4182CE37-4E54-4351-9A5F-1904FF20E71C}" type="presParOf" srcId="{3ADEA4DF-6814-494D-9D3D-41947417052B}" destId="{1BB5FD64-47F9-47A3-911F-535BFE17A3B9}" srcOrd="1" destOrd="0" presId="urn:microsoft.com/office/officeart/2016/7/layout/RoundedRectangleTimeline"/>
    <dgm:cxn modelId="{618B960F-61F5-4357-A407-60CA51E36041}" type="presParOf" srcId="{3ADEA4DF-6814-494D-9D3D-41947417052B}" destId="{FE9B27EB-7AC7-485A-9A55-41E8118F9EAF}" srcOrd="2" destOrd="0" presId="urn:microsoft.com/office/officeart/2016/7/layout/RoundedRectangleTimeline"/>
    <dgm:cxn modelId="{181A4BE4-72AF-463E-880D-D34673D0F9E8}" type="presParOf" srcId="{3ADEA4DF-6814-494D-9D3D-41947417052B}" destId="{46BD4721-4664-4AD0-9F11-DBE7E0B207D5}" srcOrd="3" destOrd="0" presId="urn:microsoft.com/office/officeart/2016/7/layout/RoundedRectangleTimeline"/>
    <dgm:cxn modelId="{AC4EA57A-E4C0-4C2D-8EC9-38BC20FC13B6}" type="presParOf" srcId="{3ADEA4DF-6814-494D-9D3D-41947417052B}" destId="{69028BD0-349D-4B47-B1F4-B64C6478DE3C}" srcOrd="4" destOrd="0" presId="urn:microsoft.com/office/officeart/2016/7/layout/RoundedRectangleTimeline"/>
    <dgm:cxn modelId="{AA8AD3DD-2E80-42F5-B3E4-A5C7AF3802D4}" type="presParOf" srcId="{196C9F68-3606-4282-A4C6-4485F1280B5F}" destId="{619CFBB1-86F5-45A6-80BA-23F97450662F}" srcOrd="7" destOrd="0" presId="urn:microsoft.com/office/officeart/2016/7/layout/RoundedRectangleTimeline"/>
    <dgm:cxn modelId="{FDD0F37D-1C7B-48B3-AC81-ED4C6F1B5BBD}" type="presParOf" srcId="{196C9F68-3606-4282-A4C6-4485F1280B5F}" destId="{E4E0A96A-AF87-442A-A1A3-64B8F3CFC7FE}" srcOrd="8" destOrd="0" presId="urn:microsoft.com/office/officeart/2016/7/layout/RoundedRectangleTimeline"/>
    <dgm:cxn modelId="{CF303A04-9A48-4B41-A7BB-CC3D8C5695D3}" type="presParOf" srcId="{E4E0A96A-AF87-442A-A1A3-64B8F3CFC7FE}" destId="{483E7832-9872-48C4-8E65-DCB39D4CDBDF}" srcOrd="0" destOrd="0" presId="urn:microsoft.com/office/officeart/2016/7/layout/RoundedRectangleTimeline"/>
    <dgm:cxn modelId="{73245F8D-03D3-46C1-81E4-D90E66C49907}" type="presParOf" srcId="{E4E0A96A-AF87-442A-A1A3-64B8F3CFC7FE}" destId="{1FA3C236-5719-4A33-A6BB-80FA85F940E3}" srcOrd="1" destOrd="0" presId="urn:microsoft.com/office/officeart/2016/7/layout/RoundedRectangleTimeline"/>
    <dgm:cxn modelId="{412C5C97-3381-4F16-9B7D-FDFBEDD4E918}" type="presParOf" srcId="{E4E0A96A-AF87-442A-A1A3-64B8F3CFC7FE}" destId="{18F1C823-9ACD-4FCD-8102-F468DCE57A45}" srcOrd="2" destOrd="0" presId="urn:microsoft.com/office/officeart/2016/7/layout/RoundedRectangleTimeline"/>
    <dgm:cxn modelId="{23A8F6FC-DFDA-4E9F-A354-A33937E1BFC9}" type="presParOf" srcId="{E4E0A96A-AF87-442A-A1A3-64B8F3CFC7FE}" destId="{F8AD0AB8-BBDF-4F0A-A6A0-850E289DD521}" srcOrd="3" destOrd="0" presId="urn:microsoft.com/office/officeart/2016/7/layout/RoundedRectangleTimeline"/>
    <dgm:cxn modelId="{C02C06C2-0966-4212-84DD-DA325FCEF64C}" type="presParOf" srcId="{E4E0A96A-AF87-442A-A1A3-64B8F3CFC7FE}" destId="{11CAE2E7-2E06-450A-A729-9C2DCEF85421}" srcOrd="4" destOrd="0" presId="urn:microsoft.com/office/officeart/2016/7/layout/RoundedRectangleTimeline"/>
  </dgm:cxnLst>
  <dgm:bg>
    <a:noFill/>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88D226-49D7-4C30-90DC-CA1755D98829}">
      <dsp:nvSpPr>
        <dsp:cNvPr id="0" name=""/>
        <dsp:cNvSpPr/>
      </dsp:nvSpPr>
      <dsp:spPr>
        <a:xfrm rot="16200000">
          <a:off x="1390924" y="1352614"/>
          <a:ext cx="466118" cy="1955960"/>
        </a:xfrm>
        <a:prstGeom prst="round2SameRect">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Cascadia Code Light" panose="020B0609020000020004" pitchFamily="49" charset="0"/>
              <a:cs typeface="Cascadia Code Light" panose="020B0609020000020004" pitchFamily="49" charset="0"/>
            </a:rPr>
            <a:t>First time</a:t>
          </a:r>
        </a:p>
      </dsp:txBody>
      <dsp:txXfrm rot="5400000">
        <a:off x="668757" y="2120289"/>
        <a:ext cx="1933206" cy="420610"/>
      </dsp:txXfrm>
    </dsp:sp>
    <dsp:sp modelId="{45A02F84-C6CB-43F5-AEE4-3EA66C2BD25F}">
      <dsp:nvSpPr>
        <dsp:cNvPr id="0" name=""/>
        <dsp:cNvSpPr/>
      </dsp:nvSpPr>
      <dsp:spPr>
        <a:xfrm>
          <a:off x="3249" y="0"/>
          <a:ext cx="3259934" cy="1631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l" defTabSz="800100">
            <a:lnSpc>
              <a:spcPct val="90000"/>
            </a:lnSpc>
            <a:spcBef>
              <a:spcPct val="0"/>
            </a:spcBef>
            <a:spcAft>
              <a:spcPct val="35000"/>
            </a:spcAft>
            <a:buFont typeface="Symbol" panose="05050102010706020507" pitchFamily="18" charset="2"/>
            <a:buNone/>
          </a:pPr>
          <a:r>
            <a:rPr lang="en-US" sz="1800" kern="1200" dirty="0">
              <a:latin typeface="Cascadia Code Light" panose="020B0609020000020004" pitchFamily="49" charset="0"/>
              <a:cs typeface="Cascadia Code Light" panose="020B0609020000020004" pitchFamily="49" charset="0"/>
            </a:rPr>
            <a:t>Back in Brazil, I developed a restaurant website and also a catering company website to update menus and last events</a:t>
          </a:r>
        </a:p>
      </dsp:txBody>
      <dsp:txXfrm>
        <a:off x="3249" y="0"/>
        <a:ext cx="3259934" cy="1631416"/>
      </dsp:txXfrm>
    </dsp:sp>
    <dsp:sp modelId="{6BA46904-CB7C-4538-BD49-D3891EF19552}">
      <dsp:nvSpPr>
        <dsp:cNvPr id="0" name=""/>
        <dsp:cNvSpPr/>
      </dsp:nvSpPr>
      <dsp:spPr>
        <a:xfrm>
          <a:off x="1633216" y="1724639"/>
          <a:ext cx="0" cy="372895"/>
        </a:xfrm>
        <a:prstGeom prst="line">
          <a:avLst/>
        </a:prstGeom>
        <a:noFill/>
        <a:ln w="6350" cap="flat" cmpd="sng" algn="ctr">
          <a:solidFill>
            <a:schemeClr val="accent5">
              <a:hueOff val="0"/>
              <a:satOff val="0"/>
              <a:lumOff val="0"/>
              <a:alphaOff val="0"/>
            </a:schemeClr>
          </a:solidFill>
          <a:prstDash val="dash"/>
          <a:miter lim="800000"/>
        </a:ln>
        <a:effectLst/>
      </dsp:spPr>
      <dsp:style>
        <a:lnRef idx="1">
          <a:scrgbClr r="0" g="0" b="0"/>
        </a:lnRef>
        <a:fillRef idx="0">
          <a:scrgbClr r="0" g="0" b="0"/>
        </a:fillRef>
        <a:effectRef idx="0">
          <a:scrgbClr r="0" g="0" b="0"/>
        </a:effectRef>
        <a:fontRef idx="minor"/>
      </dsp:style>
    </dsp:sp>
    <dsp:sp modelId="{049FDBD0-77FE-49D1-A275-A272C8C5E426}">
      <dsp:nvSpPr>
        <dsp:cNvPr id="0" name=""/>
        <dsp:cNvSpPr/>
      </dsp:nvSpPr>
      <dsp:spPr>
        <a:xfrm>
          <a:off x="1586604" y="1631416"/>
          <a:ext cx="93223" cy="93223"/>
        </a:xfrm>
        <a:prstGeom prst="ellipse">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39615E2-3277-4D8E-8484-FF5088C8BF01}">
      <dsp:nvSpPr>
        <dsp:cNvPr id="0" name=""/>
        <dsp:cNvSpPr/>
      </dsp:nvSpPr>
      <dsp:spPr>
        <a:xfrm>
          <a:off x="2611196" y="2097535"/>
          <a:ext cx="1955960" cy="466118"/>
        </a:xfrm>
        <a:prstGeom prst="rect">
          <a:avLst/>
        </a:prstGeom>
        <a:solidFill>
          <a:schemeClr val="accent5">
            <a:hueOff val="90002"/>
            <a:satOff val="2173"/>
            <a:lumOff val="-10490"/>
            <a:alphaOff val="0"/>
          </a:schemeClr>
        </a:solidFill>
        <a:ln w="12700" cap="flat" cmpd="sng" algn="ctr">
          <a:solidFill>
            <a:schemeClr val="accent5">
              <a:hueOff val="90002"/>
              <a:satOff val="2173"/>
              <a:lumOff val="-1049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Cascadia Code Light" panose="020B0609020000020004" pitchFamily="49" charset="0"/>
              <a:cs typeface="Cascadia Code Light" panose="020B0609020000020004" pitchFamily="49" charset="0"/>
            </a:rPr>
            <a:t>First course</a:t>
          </a:r>
        </a:p>
      </dsp:txBody>
      <dsp:txXfrm>
        <a:off x="2611196" y="2097535"/>
        <a:ext cx="1955960" cy="466118"/>
      </dsp:txXfrm>
    </dsp:sp>
    <dsp:sp modelId="{FEBD3C2A-A340-470A-A475-AE614EA07678}">
      <dsp:nvSpPr>
        <dsp:cNvPr id="0" name=""/>
        <dsp:cNvSpPr/>
      </dsp:nvSpPr>
      <dsp:spPr>
        <a:xfrm>
          <a:off x="1959209" y="3029772"/>
          <a:ext cx="3259934" cy="1631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l" defTabSz="800100">
            <a:lnSpc>
              <a:spcPct val="90000"/>
            </a:lnSpc>
            <a:spcBef>
              <a:spcPct val="0"/>
            </a:spcBef>
            <a:spcAft>
              <a:spcPct val="35000"/>
            </a:spcAft>
            <a:buFont typeface="Symbol" panose="05050102010706020507" pitchFamily="18" charset="2"/>
            <a:buNone/>
          </a:pPr>
          <a:r>
            <a:rPr lang="en-US" sz="1800" kern="1200" dirty="0">
              <a:latin typeface="Cascadia Code Light" panose="020B0609020000020004" pitchFamily="49" charset="0"/>
              <a:cs typeface="Cascadia Code Light" panose="020B0609020000020004" pitchFamily="49" charset="0"/>
            </a:rPr>
            <a:t>In 2020, I started my studies and my first course it was a JavaScript course. </a:t>
          </a:r>
        </a:p>
      </dsp:txBody>
      <dsp:txXfrm>
        <a:off x="1959209" y="3029772"/>
        <a:ext cx="3259934" cy="1631416"/>
      </dsp:txXfrm>
    </dsp:sp>
    <dsp:sp modelId="{080474C8-0FEA-4FD1-97F1-0978CFB4A37F}">
      <dsp:nvSpPr>
        <dsp:cNvPr id="0" name=""/>
        <dsp:cNvSpPr/>
      </dsp:nvSpPr>
      <dsp:spPr>
        <a:xfrm>
          <a:off x="3589176" y="2563653"/>
          <a:ext cx="0" cy="372895"/>
        </a:xfrm>
        <a:prstGeom prst="line">
          <a:avLst/>
        </a:prstGeom>
        <a:noFill/>
        <a:ln w="6350" cap="flat" cmpd="sng" algn="ctr">
          <a:solidFill>
            <a:schemeClr val="accent5">
              <a:hueOff val="90002"/>
              <a:satOff val="2173"/>
              <a:lumOff val="-10490"/>
              <a:alphaOff val="0"/>
            </a:schemeClr>
          </a:solidFill>
          <a:prstDash val="dash"/>
          <a:miter lim="800000"/>
        </a:ln>
        <a:effectLst/>
      </dsp:spPr>
      <dsp:style>
        <a:lnRef idx="1">
          <a:scrgbClr r="0" g="0" b="0"/>
        </a:lnRef>
        <a:fillRef idx="0">
          <a:scrgbClr r="0" g="0" b="0"/>
        </a:fillRef>
        <a:effectRef idx="0">
          <a:scrgbClr r="0" g="0" b="0"/>
        </a:effectRef>
        <a:fontRef idx="minor"/>
      </dsp:style>
    </dsp:sp>
    <dsp:sp modelId="{4797FB61-2602-4A58-81E6-6F133DB1E419}">
      <dsp:nvSpPr>
        <dsp:cNvPr id="0" name=""/>
        <dsp:cNvSpPr/>
      </dsp:nvSpPr>
      <dsp:spPr>
        <a:xfrm>
          <a:off x="3542564" y="2936549"/>
          <a:ext cx="93223" cy="93223"/>
        </a:xfrm>
        <a:prstGeom prst="ellipse">
          <a:avLst/>
        </a:prstGeom>
        <a:solidFill>
          <a:schemeClr val="accent5">
            <a:hueOff val="90002"/>
            <a:satOff val="2173"/>
            <a:lumOff val="-104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D82041D-873A-4600-A9C7-C0A0ADFB138B}">
      <dsp:nvSpPr>
        <dsp:cNvPr id="0" name=""/>
        <dsp:cNvSpPr/>
      </dsp:nvSpPr>
      <dsp:spPr>
        <a:xfrm>
          <a:off x="4567157" y="2097535"/>
          <a:ext cx="1955960" cy="466118"/>
        </a:xfrm>
        <a:prstGeom prst="rect">
          <a:avLst/>
        </a:prstGeom>
        <a:solidFill>
          <a:schemeClr val="accent5">
            <a:hueOff val="180003"/>
            <a:satOff val="4346"/>
            <a:lumOff val="-20980"/>
            <a:alphaOff val="0"/>
          </a:schemeClr>
        </a:solidFill>
        <a:ln w="12700" cap="flat" cmpd="sng" algn="ctr">
          <a:solidFill>
            <a:schemeClr val="accent5">
              <a:hueOff val="180003"/>
              <a:satOff val="4346"/>
              <a:lumOff val="-2098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None/>
          </a:pPr>
          <a:r>
            <a:rPr lang="en-US" sz="1800" kern="1200" dirty="0">
              <a:latin typeface="Cascadia Code Light" panose="020B0609020000020004" pitchFamily="49" charset="0"/>
              <a:cs typeface="Cascadia Code Light" panose="020B0609020000020004" pitchFamily="49" charset="0"/>
            </a:rPr>
            <a:t>Bootcamp</a:t>
          </a:r>
        </a:p>
      </dsp:txBody>
      <dsp:txXfrm>
        <a:off x="4567157" y="2097535"/>
        <a:ext cx="1955960" cy="466118"/>
      </dsp:txXfrm>
    </dsp:sp>
    <dsp:sp modelId="{80CDBBF8-C6B4-4166-87C1-DC9120CC7586}">
      <dsp:nvSpPr>
        <dsp:cNvPr id="0" name=""/>
        <dsp:cNvSpPr/>
      </dsp:nvSpPr>
      <dsp:spPr>
        <a:xfrm>
          <a:off x="3915170" y="0"/>
          <a:ext cx="3259934" cy="1631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l" defTabSz="800100">
            <a:lnSpc>
              <a:spcPct val="90000"/>
            </a:lnSpc>
            <a:spcBef>
              <a:spcPct val="0"/>
            </a:spcBef>
            <a:spcAft>
              <a:spcPct val="35000"/>
            </a:spcAft>
            <a:buFont typeface="Symbol" panose="05050102010706020507" pitchFamily="18" charset="2"/>
            <a:buNone/>
          </a:pPr>
          <a:r>
            <a:rPr lang="en-US" sz="1800" kern="1200" dirty="0">
              <a:latin typeface="Cascadia Code Light" panose="020B0609020000020004" pitchFamily="49" charset="0"/>
              <a:cs typeface="Cascadia Code Light" panose="020B0609020000020004" pitchFamily="49" charset="0"/>
            </a:rPr>
            <a:t>At the end of 2022, I decided to dive 100% into my tech career and started a full-time Bootcamp Full-Stack Web Development course </a:t>
          </a:r>
        </a:p>
      </dsp:txBody>
      <dsp:txXfrm>
        <a:off x="3915170" y="0"/>
        <a:ext cx="3259934" cy="1631416"/>
      </dsp:txXfrm>
    </dsp:sp>
    <dsp:sp modelId="{89759DE5-9F8A-470E-A6D8-F13BB4DEE93D}">
      <dsp:nvSpPr>
        <dsp:cNvPr id="0" name=""/>
        <dsp:cNvSpPr/>
      </dsp:nvSpPr>
      <dsp:spPr>
        <a:xfrm>
          <a:off x="5545137" y="1724639"/>
          <a:ext cx="0" cy="372895"/>
        </a:xfrm>
        <a:prstGeom prst="line">
          <a:avLst/>
        </a:prstGeom>
        <a:noFill/>
        <a:ln w="6350" cap="flat" cmpd="sng" algn="ctr">
          <a:solidFill>
            <a:schemeClr val="accent5">
              <a:hueOff val="180003"/>
              <a:satOff val="4346"/>
              <a:lumOff val="-20980"/>
              <a:alphaOff val="0"/>
            </a:schemeClr>
          </a:solidFill>
          <a:prstDash val="dash"/>
          <a:miter lim="800000"/>
        </a:ln>
        <a:effectLst/>
      </dsp:spPr>
      <dsp:style>
        <a:lnRef idx="1">
          <a:scrgbClr r="0" g="0" b="0"/>
        </a:lnRef>
        <a:fillRef idx="0">
          <a:scrgbClr r="0" g="0" b="0"/>
        </a:fillRef>
        <a:effectRef idx="0">
          <a:scrgbClr r="0" g="0" b="0"/>
        </a:effectRef>
        <a:fontRef idx="minor"/>
      </dsp:style>
    </dsp:sp>
    <dsp:sp modelId="{07CCF286-8B46-4A20-ACAC-84BA2D6EFBBC}">
      <dsp:nvSpPr>
        <dsp:cNvPr id="0" name=""/>
        <dsp:cNvSpPr/>
      </dsp:nvSpPr>
      <dsp:spPr>
        <a:xfrm>
          <a:off x="5498525" y="1631416"/>
          <a:ext cx="93223" cy="93223"/>
        </a:xfrm>
        <a:prstGeom prst="ellipse">
          <a:avLst/>
        </a:prstGeom>
        <a:solidFill>
          <a:schemeClr val="accent5">
            <a:hueOff val="180003"/>
            <a:satOff val="4346"/>
            <a:lumOff val="-2098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4CD3FF2-195B-429B-BC6F-5B5A7FED2BE2}">
      <dsp:nvSpPr>
        <dsp:cNvPr id="0" name=""/>
        <dsp:cNvSpPr/>
      </dsp:nvSpPr>
      <dsp:spPr>
        <a:xfrm>
          <a:off x="6523117" y="2097535"/>
          <a:ext cx="1955960" cy="466118"/>
        </a:xfrm>
        <a:prstGeom prst="rect">
          <a:avLst/>
        </a:prstGeom>
        <a:solidFill>
          <a:schemeClr val="accent5">
            <a:hueOff val="270005"/>
            <a:satOff val="6519"/>
            <a:lumOff val="-31471"/>
            <a:alphaOff val="0"/>
          </a:schemeClr>
        </a:solidFill>
        <a:ln w="12700" cap="flat" cmpd="sng" algn="ctr">
          <a:solidFill>
            <a:schemeClr val="accent5">
              <a:hueOff val="270005"/>
              <a:satOff val="6519"/>
              <a:lumOff val="-3147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Cascadia Code Light" panose="020B0609020000020004" pitchFamily="49" charset="0"/>
              <a:cs typeface="Cascadia Code Light" panose="020B0609020000020004" pitchFamily="49" charset="0"/>
            </a:rPr>
            <a:t>First job</a:t>
          </a:r>
        </a:p>
      </dsp:txBody>
      <dsp:txXfrm>
        <a:off x="6523117" y="2097535"/>
        <a:ext cx="1955960" cy="466118"/>
      </dsp:txXfrm>
    </dsp:sp>
    <dsp:sp modelId="{1BB5FD64-47F9-47A3-911F-535BFE17A3B9}">
      <dsp:nvSpPr>
        <dsp:cNvPr id="0" name=""/>
        <dsp:cNvSpPr/>
      </dsp:nvSpPr>
      <dsp:spPr>
        <a:xfrm>
          <a:off x="5871130" y="3029772"/>
          <a:ext cx="3259934" cy="1631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137160" rIns="0" bIns="0" numCol="1" spcCol="1270" anchor="t" anchorCtr="1">
          <a:noAutofit/>
        </a:bodyPr>
        <a:lstStyle/>
        <a:p>
          <a:pPr marL="0" lvl="0" indent="0" algn="l" defTabSz="800100">
            <a:lnSpc>
              <a:spcPct val="90000"/>
            </a:lnSpc>
            <a:spcBef>
              <a:spcPct val="0"/>
            </a:spcBef>
            <a:spcAft>
              <a:spcPct val="35000"/>
            </a:spcAft>
            <a:buFont typeface="Symbol" panose="05050102010706020507" pitchFamily="18" charset="2"/>
            <a:buNone/>
          </a:pPr>
          <a:r>
            <a:rPr lang="en-US" sz="1800" kern="1200" dirty="0">
              <a:latin typeface="Cascadia Code Light" panose="020B0609020000020004" pitchFamily="49" charset="0"/>
              <a:cs typeface="Cascadia Code Light" panose="020B0609020000020004" pitchFamily="49" charset="0"/>
            </a:rPr>
            <a:t>Yes, I did it! During the course, I got a job offer for a web developer position to work with ReactJS and AWS.</a:t>
          </a:r>
        </a:p>
      </dsp:txBody>
      <dsp:txXfrm>
        <a:off x="5871130" y="3029772"/>
        <a:ext cx="3259934" cy="1631416"/>
      </dsp:txXfrm>
    </dsp:sp>
    <dsp:sp modelId="{FE9B27EB-7AC7-485A-9A55-41E8118F9EAF}">
      <dsp:nvSpPr>
        <dsp:cNvPr id="0" name=""/>
        <dsp:cNvSpPr/>
      </dsp:nvSpPr>
      <dsp:spPr>
        <a:xfrm>
          <a:off x="7501098" y="2563653"/>
          <a:ext cx="0" cy="372895"/>
        </a:xfrm>
        <a:prstGeom prst="line">
          <a:avLst/>
        </a:prstGeom>
        <a:noFill/>
        <a:ln w="6350" cap="flat" cmpd="sng" algn="ctr">
          <a:solidFill>
            <a:schemeClr val="accent5">
              <a:hueOff val="270005"/>
              <a:satOff val="6519"/>
              <a:lumOff val="-31471"/>
              <a:alphaOff val="0"/>
            </a:schemeClr>
          </a:solidFill>
          <a:prstDash val="dash"/>
          <a:miter lim="800000"/>
        </a:ln>
        <a:effectLst/>
      </dsp:spPr>
      <dsp:style>
        <a:lnRef idx="1">
          <a:scrgbClr r="0" g="0" b="0"/>
        </a:lnRef>
        <a:fillRef idx="0">
          <a:scrgbClr r="0" g="0" b="0"/>
        </a:fillRef>
        <a:effectRef idx="0">
          <a:scrgbClr r="0" g="0" b="0"/>
        </a:effectRef>
        <a:fontRef idx="minor"/>
      </dsp:style>
    </dsp:sp>
    <dsp:sp modelId="{46BD4721-4664-4AD0-9F11-DBE7E0B207D5}">
      <dsp:nvSpPr>
        <dsp:cNvPr id="0" name=""/>
        <dsp:cNvSpPr/>
      </dsp:nvSpPr>
      <dsp:spPr>
        <a:xfrm>
          <a:off x="7454486" y="2936549"/>
          <a:ext cx="93223" cy="93223"/>
        </a:xfrm>
        <a:prstGeom prst="ellipse">
          <a:avLst/>
        </a:prstGeom>
        <a:solidFill>
          <a:schemeClr val="accent5">
            <a:hueOff val="270005"/>
            <a:satOff val="6519"/>
            <a:lumOff val="-3147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83E7832-9872-48C4-8E65-DCB39D4CDBDF}">
      <dsp:nvSpPr>
        <dsp:cNvPr id="0" name=""/>
        <dsp:cNvSpPr/>
      </dsp:nvSpPr>
      <dsp:spPr>
        <a:xfrm rot="5400000">
          <a:off x="9223999" y="1356477"/>
          <a:ext cx="466118" cy="1948234"/>
        </a:xfrm>
        <a:prstGeom prst="round2SameRect">
          <a:avLst/>
        </a:prstGeom>
        <a:solidFill>
          <a:schemeClr val="accent5">
            <a:hueOff val="360006"/>
            <a:satOff val="8692"/>
            <a:lumOff val="-41961"/>
            <a:alphaOff val="0"/>
          </a:schemeClr>
        </a:solidFill>
        <a:ln w="12700" cap="flat" cmpd="sng" algn="ctr">
          <a:solidFill>
            <a:schemeClr val="accent5">
              <a:hueOff val="360006"/>
              <a:satOff val="8692"/>
              <a:lumOff val="-41961"/>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7160" tIns="137160" rIns="137160" bIns="137160" numCol="1" spcCol="1270" anchor="ctr" anchorCtr="1">
          <a:noAutofit/>
        </a:bodyPr>
        <a:lstStyle/>
        <a:p>
          <a:pPr marL="0" lvl="0" indent="0" algn="ctr" defTabSz="800100">
            <a:lnSpc>
              <a:spcPct val="90000"/>
            </a:lnSpc>
            <a:spcBef>
              <a:spcPct val="0"/>
            </a:spcBef>
            <a:spcAft>
              <a:spcPct val="35000"/>
            </a:spcAft>
            <a:buFont typeface="Symbol" panose="05050102010706020507" pitchFamily="18" charset="2"/>
            <a:buNone/>
          </a:pPr>
          <a:r>
            <a:rPr lang="en-US" sz="1800" kern="1200" dirty="0">
              <a:latin typeface="Cascadia Code Light" panose="020B0609020000020004" pitchFamily="49" charset="0"/>
              <a:cs typeface="Cascadia Code Light" panose="020B0609020000020004" pitchFamily="49" charset="0"/>
            </a:rPr>
            <a:t>Next… </a:t>
          </a:r>
        </a:p>
      </dsp:txBody>
      <dsp:txXfrm rot="-5400000">
        <a:off x="8482941" y="2120289"/>
        <a:ext cx="1925480" cy="420610"/>
      </dsp:txXfrm>
    </dsp:sp>
    <dsp:sp modelId="{1FA3C236-5719-4A33-A6BB-80FA85F940E3}">
      <dsp:nvSpPr>
        <dsp:cNvPr id="0" name=""/>
        <dsp:cNvSpPr/>
      </dsp:nvSpPr>
      <dsp:spPr>
        <a:xfrm>
          <a:off x="7827091" y="0"/>
          <a:ext cx="3259934" cy="163141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137160" numCol="1" spcCol="1270" anchor="b" anchorCtr="1">
          <a:noAutofit/>
        </a:bodyPr>
        <a:lstStyle/>
        <a:p>
          <a:pPr marL="0" lvl="0" indent="0" algn="l" defTabSz="800100">
            <a:lnSpc>
              <a:spcPct val="90000"/>
            </a:lnSpc>
            <a:spcBef>
              <a:spcPct val="0"/>
            </a:spcBef>
            <a:spcAft>
              <a:spcPct val="35000"/>
            </a:spcAft>
            <a:buFont typeface="Symbol" panose="05050102010706020507" pitchFamily="18" charset="2"/>
            <a:buNone/>
          </a:pPr>
          <a:r>
            <a:rPr lang="en-US" sz="1800" kern="1200" dirty="0">
              <a:latin typeface="Cascadia Code Light" panose="020B0609020000020004" pitchFamily="49" charset="0"/>
              <a:cs typeface="Cascadia Code Light" panose="020B0609020000020004" pitchFamily="49" charset="0"/>
            </a:rPr>
            <a:t>Never stop learning, right? Yes! Always looking forward to the next challenge and delivering results that exceed our clients’ expectations. </a:t>
          </a:r>
        </a:p>
      </dsp:txBody>
      <dsp:txXfrm>
        <a:off x="7827091" y="0"/>
        <a:ext cx="3259934" cy="1631416"/>
      </dsp:txXfrm>
    </dsp:sp>
    <dsp:sp modelId="{18F1C823-9ACD-4FCD-8102-F468DCE57A45}">
      <dsp:nvSpPr>
        <dsp:cNvPr id="0" name=""/>
        <dsp:cNvSpPr/>
      </dsp:nvSpPr>
      <dsp:spPr>
        <a:xfrm>
          <a:off x="9457058" y="1724639"/>
          <a:ext cx="0" cy="372895"/>
        </a:xfrm>
        <a:prstGeom prst="line">
          <a:avLst/>
        </a:prstGeom>
        <a:noFill/>
        <a:ln w="6350" cap="flat" cmpd="sng" algn="ctr">
          <a:solidFill>
            <a:schemeClr val="accent5">
              <a:hueOff val="360006"/>
              <a:satOff val="8692"/>
              <a:lumOff val="-41961"/>
              <a:alphaOff val="0"/>
            </a:schemeClr>
          </a:solidFill>
          <a:prstDash val="dash"/>
          <a:miter lim="800000"/>
        </a:ln>
        <a:effectLst/>
      </dsp:spPr>
      <dsp:style>
        <a:lnRef idx="1">
          <a:scrgbClr r="0" g="0" b="0"/>
        </a:lnRef>
        <a:fillRef idx="0">
          <a:scrgbClr r="0" g="0" b="0"/>
        </a:fillRef>
        <a:effectRef idx="0">
          <a:scrgbClr r="0" g="0" b="0"/>
        </a:effectRef>
        <a:fontRef idx="minor"/>
      </dsp:style>
    </dsp:sp>
    <dsp:sp modelId="{F8AD0AB8-BBDF-4F0A-A6A0-850E289DD521}">
      <dsp:nvSpPr>
        <dsp:cNvPr id="0" name=""/>
        <dsp:cNvSpPr/>
      </dsp:nvSpPr>
      <dsp:spPr>
        <a:xfrm>
          <a:off x="9410446" y="1631416"/>
          <a:ext cx="93223" cy="93223"/>
        </a:xfrm>
        <a:prstGeom prst="ellipse">
          <a:avLst/>
        </a:prstGeom>
        <a:solidFill>
          <a:schemeClr val="accent5">
            <a:hueOff val="360006"/>
            <a:satOff val="8692"/>
            <a:lumOff val="-41961"/>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6/7/layout/RoundedRectangleTimeline">
  <dgm:title val="Rounded Rectangle Timeline"/>
  <dgm:desc val="Use to show a list of events in chronological order. An invisible box contains the description while the date is shown in rectangles, except for the first and last node where the corners of the rectangle are rounded. It can display large amount of text and long descriptive date format."/>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parent" val="18"/>
      <dgm:constr type="primFontSz" for="des" forName="Childtext" val="18"/>
      <dgm:constr type="primFontSz" for="des" forName="Childtext" refType="primFontSz" refFor="des" refForName="parent" op="lte"/>
      <dgm:constr type="w" for="ch" forName="composite" refType="w"/>
      <dgm:constr type="h" for="ch" forName="composite" refType="h"/>
      <dgm:constr type="w" for="ch" forName="spaceBetweenRectangles" refType="w" refFor="ch" refForName="composite" fact="-0.4"/>
      <dgm:constr type="w" for="ch" ptType="sibTrans" op="equ"/>
      <dgm:constr type="primFontSz" for="des" forName="parent" op="equ"/>
      <dgm:constr type="primFontSz" for="des" forName="Childtext" op="equ"/>
      <dgm:constr type="primFontSz" for="des" forName="parent1" val="18"/>
      <dgm:constr type="primFontSz" for="des" forName="Childtext1" val="18"/>
      <dgm:constr type="primFontSz" for="des" forName="Childtext1" refType="primFontSz" refFor="des" refForName="parent1" op="lte"/>
      <dgm:constr type="w" for="ch" forName="composite1" refType="w"/>
      <dgm:constr type="h" for="ch" forName="composite1" refType="h"/>
      <dgm:constr type="w" for="ch" forName="spaceBetweenRectangles1" refType="w" refFor="ch" refForName="composite1" fact="-0.4"/>
      <dgm:constr type="primFontSz" for="des" forName="parent1" op="equ"/>
      <dgm:constr type="primFontSz" for="des" forName="Childtext1" op="equ"/>
    </dgm:constrLst>
    <dgm:choose name="layoutByNodeCnt">
      <dgm:if name="twoOrLessNodes" axis="ch" ptType="node" func="cnt" op="lte" val="2">
        <dgm:forEach name="nodesForEach" axis="ch" ptType="node">
          <dgm:layoutNode name="composite">
            <dgm:alg type="composite"/>
            <dgm:shape xmlns:r="http://schemas.openxmlformats.org/officeDocument/2006/relationships" r:blip="">
              <dgm:adjLst/>
            </dgm:shape>
            <dgm:choose name="casesForFirstAndLastNode1">
              <dgm:if name="startNode1" axis="self" ptType="node" func="pos" op="equ" val="1">
                <dgm:choose name="removeLineWhenOnlyOneNode1">
                  <dgm:if name="ifOnlyOneNode1" axis="followSib" ptType="node" func="cnt" op="equ" val="0">
                    <dgm:constrLst>
                      <dgm:constr type="w" for="ch" forName="parent" refType="w" fact="0.95"/>
                      <dgm:constr type="l" for="ch" forName="parent" refType="w" fact="0.025"/>
                      <dgm:constr type="t" for="ch" forName="parent" refType="h" fact="0.45"/>
                      <dgm:constr type="h" for="ch" forName="parent" refType="h" fact="0.1"/>
                      <dgm:constr type="l" for="ch" forName="Childtext" refType="w" fact="0.025"/>
                      <dgm:constr type="w" for="ch" forName="Childtext" refType="w" fact="0.95"/>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if>
                  <dgm:else name="ifMoreThanOne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w" for="ch" forName="ConnectLine"/>
                      <dgm:constr type="h" for="ch" forName="ConnectLine" refType="h" fact="0.08"/>
                      <dgm:constr type="t" for="ch" forName="ConnectLine" refType="h" fact="0.37"/>
                      <dgm:constr type="ctrX" for="ch" forName="ConnectLine" refType="w" fact="0.5"/>
                      <dgm:constr type="w" for="ch" forName="ConnectLineEnd" refType="h" fact="0.02"/>
                      <dgm:constr type="h" for="ch" forName="ConnectLineEnd" refType="h" fact="0.02"/>
                      <dgm:constr type="t" for="ch" forName="ConnectLineEnd" refType="h" fact="0.35"/>
                      <dgm:constr type="ctrX" for="ch" forName="ConnectLineEnd" refType="w" fact="0.5"/>
                      <dgm:constr type="w" for="ch" forName="EmptyPane" refType="w"/>
                      <dgm:constr type="t" for="ch" forName="EmptyPane" refType="h" fact="0.55"/>
                      <dgm:constr type="h" for="ch" forName="EmptyPane" refType="h" fact="0.45"/>
                    </dgm:constrLst>
                  </dgm:else>
                </dgm:choose>
              </dgm:if>
              <dgm:else name="notStartNode1">
                <dgm:constrLst>
                  <dgm:constr type="w" for="ch" forName="parent" refType="w" fact="0.6"/>
                  <dgm:constr type="l" for="ch" forName="parent" refType="w" fact="0.2"/>
                  <dgm:constr type="t" for="ch" forName="parent" refType="h" fact="0.45"/>
                  <dgm:constr type="h" for="ch" forName="parent" refType="h" fact="0.1"/>
                  <dgm:constr type="l" for="ch" forName="Childtext" refType="w" fact="0.2"/>
                  <dgm:constr type="w" for="ch" forName="Childtext" refType="w" fact="0.6"/>
                  <dgm:constr type="h" for="ch" forName="Childtext" refType="h" fact="0.35"/>
                  <dgm:constr type="t" for="ch" forName="Childtext" refType="h" fact="0.65"/>
                  <dgm:constr type="w" for="ch" forName="ConnectLine"/>
                  <dgm:constr type="h" for="ch" forName="ConnectLine" refType="h" fact="0.08"/>
                  <dgm:constr type="t" for="ch" forName="ConnectLine" refType="h" fact="0.55"/>
                  <dgm:constr type="ctrX" for="ch" forName="ConnectLine" refType="w" fact="0.5"/>
                  <dgm:constr type="w" for="ch" forName="ConnectLineEnd" refType="h" fact="0.02"/>
                  <dgm:constr type="h" for="ch" forName="ConnectLineEnd" refType="h" fact="0.02"/>
                  <dgm:constr type="b" for="ch" forName="ConnectLineEnd" refType="h" fact="0.65"/>
                  <dgm:constr type="ctrX" for="ch" forName="ConnectLineEnd" refType="w" fact="0.5"/>
                  <dgm:constr type="w" for="ch" forName="EmptyPane" refType="w"/>
                  <dgm:constr type="h" for="ch" forName="EmptyPane" refType="h" fact="0.45"/>
                </dgm:constrLst>
              </dgm:else>
            </dgm:choose>
            <dgm:layoutNode name="parent"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
                <dgm:if name="startNode" axis="self" ptType="node" func="pos" op="equ" val="1">
                  <dgm:choose name="removeLineWhenOnlyOneNode">
                    <dgm:if name="ifOnlyOneNode" axis="followSib" ptType="node" func="cnt" op="equ" val="0">
                      <dgm:shape xmlns:r="http://schemas.openxmlformats.org/officeDocument/2006/relationships" type="roundRect" r:blip="">
                        <dgm:adjLst/>
                      </dgm:shape>
                    </dgm:if>
                    <dgm:else name="ifMoreThanOneNode">
                      <dgm:choose name="Name18">
                        <dgm:if name="Name19" func="var" arg="dir" op="equ" val="norm">
                          <dgm:shape xmlns:r="http://schemas.openxmlformats.org/officeDocument/2006/relationships" rot="-90" type="round2SameRect" r:blip="">
                            <dgm:adjLst/>
                          </dgm:shape>
                        </dgm:if>
                        <dgm:else name="Name20">
                          <dgm:shape xmlns:r="http://schemas.openxmlformats.org/officeDocument/2006/relationships" rot="90" type="round2SameRect" r:blip="">
                            <dgm:adjLst/>
                          </dgm:shape>
                        </dgm:else>
                      </dgm:choose>
                    </dgm:else>
                  </dgm:choose>
                </dgm:if>
                <dgm:else name="notStartNode">
                  <dgm:choose name="Name22">
                    <dgm:if name="Name23" axis="self" ptType="node" func="revPos" op="equ" val="1">
                      <dgm:choose name="Name24">
                        <dgm:if name="Name25" func="var" arg="dir" op="equ" val="norm">
                          <dgm:shape xmlns:r="http://schemas.openxmlformats.org/officeDocument/2006/relationships" rot="90" type="round2SameRect" r:blip="">
                            <dgm:adjLst/>
                          </dgm:shape>
                        </dgm:if>
                        <dgm:else name="Name26">
                          <dgm:shape xmlns:r="http://schemas.openxmlformats.org/officeDocument/2006/relationships" rot="-90" type="round2SameRect" r:blip="">
                            <dgm:adjLst/>
                          </dgm:shape>
                        </dgm:else>
                      </dgm:choose>
                    </dgm:if>
                    <dgm:else name="Name27">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 styleLbl="revTx">
              <dgm:varLst>
                <dgm:bulletEnabled val="1"/>
              </dgm:varLst>
              <dgm:choose name="casesForTxtDirLogic">
                <dgm:if name="Name77"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 styleLbl="lnNode1">
              <dgm:alg type="sp"/>
              <dgm:shape xmlns:r="http://schemas.openxmlformats.org/officeDocument/2006/relationships" type="ellipse" r:blip="">
                <dgm:adjLst/>
              </dgm:shape>
              <dgm:presOf/>
              <dgm:constrLst/>
            </dgm:layoutNode>
            <dgm:layoutNode name="EmptyPane">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if>
      <dgm:else name="moreThanTwoNodes">
        <dgm:forEach name="nodesForEach1" axis="ch" ptType="node">
          <dgm:layoutNode name="composite1">
            <dgm:alg type="composite"/>
            <dgm:shape xmlns:r="http://schemas.openxmlformats.org/officeDocument/2006/relationships" r:blip="">
              <dgm:adjLst/>
            </dgm:shape>
            <dgm:choose name="casesForSnakingLogic21">
              <dgm:if name="oddNode21" axis="self" ptType="node" func="posOdd" op="equ" val="1">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w" for="ch" forName="ConnectLine1"/>
                  <dgm:constr type="h" for="ch" forName="ConnectLine1" refType="h" fact="0.08"/>
                  <dgm:constr type="t" for="ch" forName="ConnectLine1" refType="h" fact="0.37"/>
                  <dgm:constr type="ctrX" for="ch" forName="ConnectLine1" refType="w" fact="0.5"/>
                  <dgm:constr type="w" for="ch" forName="ConnectLineEnd1" refType="h" fact="0.02"/>
                  <dgm:constr type="h" for="ch" forName="ConnectLineEnd1" refType="h" fact="0.02"/>
                  <dgm:constr type="t" for="ch" forName="ConnectLineEnd1" refType="h" fact="0.35"/>
                  <dgm:constr type="ctrX" for="ch" forName="ConnectLineEnd1" refType="w" fact="0.5"/>
                  <dgm:constr type="w" for="ch" forName="EmptyPane1" refType="w"/>
                  <dgm:constr type="t" for="ch" forName="EmptyPane1" refType="h" fact="0.55"/>
                  <dgm:constr type="h" for="ch" forName="EmptyPane1" refType="h" fact="0.45"/>
                </dgm:constrLst>
              </dgm:if>
              <dgm:else name="evenNode2">
                <dgm:constrLst>
                  <dgm:constr type="w" for="ch" forName="parent1" refType="w" fact="0.6"/>
                  <dgm:constr type="l" for="ch" forName="parent1" refType="w" fact="0.2"/>
                  <dgm:constr type="t" for="ch" forName="parent1" refType="h" fact="0.45"/>
                  <dgm:constr type="h" for="ch" forName="parent1" refType="h" fact="0.1"/>
                  <dgm:constr type="w" for="ch" forName="Childtext1" refType="w"/>
                  <dgm:constr type="h" for="ch" forName="Childtext1" refType="h" fact="0.35"/>
                  <dgm:constr type="t" for="ch" forName="Childtext1" refType="h" fact="0.65"/>
                  <dgm:constr type="w" for="ch" forName="ConnectLine1"/>
                  <dgm:constr type="h" for="ch" forName="ConnectLine1" refType="h" fact="0.08"/>
                  <dgm:constr type="t" for="ch" forName="ConnectLine1" refType="h" fact="0.55"/>
                  <dgm:constr type="ctrX" for="ch" forName="ConnectLine1" refType="w" fact="0.5"/>
                  <dgm:constr type="w" for="ch" forName="ConnectLineEnd1" refType="h" fact="0.02"/>
                  <dgm:constr type="h" for="ch" forName="ConnectLineEnd1" refType="h" fact="0.02"/>
                  <dgm:constr type="b" for="ch" forName="ConnectLineEnd1" refType="h" fact="0.65"/>
                  <dgm:constr type="ctrX" for="ch" forName="ConnectLineEnd1" refType="w" fact="0.5"/>
                  <dgm:constr type="w" for="ch" forName="EmptyPane1" refType="w"/>
                  <dgm:constr type="h" for="ch" forName="EmptyPane1" refType="h" fact="0.45"/>
                </dgm:constrLst>
              </dgm:else>
            </dgm:choose>
            <dgm:layoutNode name="parent1" styleLbl="alignNode1">
              <dgm:varLst>
                <dgm:chMax val="1"/>
                <dgm:chPref val="1"/>
                <dgm:bulletEnabled val="1"/>
              </dgm:varLst>
              <dgm:alg type="tx">
                <dgm:param type="txAnchorHorz" val="ctr"/>
                <dgm:param type="txAnchorVert" val="mid"/>
                <dgm:param type="parTxLTRAlign" val="ctr"/>
                <dgm:param type="parTxRTLAlign" val="ctr"/>
              </dgm:alg>
              <dgm:choose name="casesForFirstAndLastNode12">
                <dgm:if name="startNode12" axis="self" ptType="node" func="pos" op="equ" val="1">
                  <dgm:choose name="removeLineWhenOnlyOneNode12">
                    <dgm:if name="ifOnlyOneNode12" axis="followSib" ptType="node" func="cnt" op="equ" val="0">
                      <dgm:shape xmlns:r="http://schemas.openxmlformats.org/officeDocument/2006/relationships" type="roundRect" r:blip="">
                        <dgm:adjLst/>
                      </dgm:shape>
                    </dgm:if>
                    <dgm:else name="ifMoreThanOneNode12">
                      <dgm:choose name="Name181">
                        <dgm:if name="Name191" func="var" arg="dir" op="equ" val="norm">
                          <dgm:shape xmlns:r="http://schemas.openxmlformats.org/officeDocument/2006/relationships" rot="-90" type="round2SameRect" r:blip="">
                            <dgm:adjLst/>
                          </dgm:shape>
                        </dgm:if>
                        <dgm:else name="Name201">
                          <dgm:shape xmlns:r="http://schemas.openxmlformats.org/officeDocument/2006/relationships" rot="90" type="round2SameRect" r:blip="">
                            <dgm:adjLst/>
                          </dgm:shape>
                        </dgm:else>
                      </dgm:choose>
                    </dgm:else>
                  </dgm:choose>
                </dgm:if>
                <dgm:else name="notStartNode12">
                  <dgm:choose name="Name221">
                    <dgm:if name="Name231" axis="self" ptType="node" func="revPos" op="equ" val="1">
                      <dgm:choose name="Name241">
                        <dgm:if name="Name251" func="var" arg="dir" op="equ" val="norm">
                          <dgm:shape xmlns:r="http://schemas.openxmlformats.org/officeDocument/2006/relationships" rot="90" type="round2SameRect" r:blip="">
                            <dgm:adjLst/>
                          </dgm:shape>
                        </dgm:if>
                        <dgm:else name="Name261">
                          <dgm:shape xmlns:r="http://schemas.openxmlformats.org/officeDocument/2006/relationships" rot="-90" type="round2SameRect" r:blip="">
                            <dgm:adjLst/>
                          </dgm:shape>
                        </dgm:else>
                      </dgm:choose>
                    </dgm:if>
                    <dgm:else name="Name271">
                      <dgm:shape xmlns:r="http://schemas.openxmlformats.org/officeDocument/2006/relationships" type="rect" r:blip="">
                        <dgm:adjLst/>
                      </dgm:shape>
                    </dgm:else>
                  </dgm:choose>
                </dgm:else>
              </dgm:choose>
              <dgm:presOf axis="self" ptType="node"/>
              <dgm:constrLst>
                <dgm:constr type="lMarg" refType="primFontSz" fact="0.6"/>
                <dgm:constr type="rMarg" refType="primFontSz" fact="0.6"/>
                <dgm:constr type="tMarg" refType="primFontSz" fact="0.6"/>
                <dgm:constr type="bMarg" refType="primFontSz" fact="0.6"/>
              </dgm:constrLst>
              <dgm:ruleLst>
                <dgm:rule type="primFontSz" val="11" fact="NaN" max="NaN"/>
              </dgm:ruleLst>
            </dgm:layoutNode>
            <dgm:layoutNode name="Childtext1" styleLbl="revTx">
              <dgm:varLst>
                <dgm:bulletEnabled val="1"/>
              </dgm:varLst>
              <dgm:choose name="casesForTxtDirLogic1">
                <dgm:if name="Name771" axis="self" ptType="node" func="posOdd" op="equ" val="1">
                  <dgm:alg type="tx">
                    <dgm:param type="txAnchorVert" val="b"/>
                    <dgm:param type="txAnchorHorz" val="ctr"/>
                    <dgm:param type="parTxLTRAlign" val="ctr"/>
                    <dgm:param type="parTxRTLAlign" val="ctr"/>
                  </dgm:alg>
                  <dgm:constrLst>
                    <dgm:constr type="lMarg"/>
                    <dgm:constr type="rMarg"/>
                    <dgm:constr type="tMarg"/>
                    <dgm:constr type="bMarg" refType="primFontSz" fact="0.6"/>
                  </dgm:constrLst>
                </dgm:if>
                <dgm:else name="Name881">
                  <dgm:alg type="tx">
                    <dgm:param type="txAnchorVert" val="t"/>
                    <dgm:param type="txAnchorHorz" val="ctr"/>
                    <dgm:param type="parTxLTRAlign" val="ctr"/>
                    <dgm:param type="parTxRTLAlign" val="ctr"/>
                  </dgm:alg>
                  <dgm:constrLst>
                    <dgm:constr type="lMarg"/>
                    <dgm:constr type="rMarg"/>
                    <dgm:constr type="tMarg" refType="primFontSz" fact="0.6"/>
                    <dgm:constr type="bMarg"/>
                  </dgm:constrLst>
                </dgm:else>
              </dgm:choose>
              <dgm:shape xmlns:r="http://schemas.openxmlformats.org/officeDocument/2006/relationships" type="rect" r:blip="">
                <dgm:adjLst/>
              </dgm:shape>
              <dgm:presOf axis="ch" ptType="node"/>
              <dgm:ruleLst>
                <dgm:rule type="primFontSz" val="11" fact="NaN" max="NaN"/>
              </dgm:ruleLst>
            </dgm:layoutNode>
            <dgm:layoutNode name="ConnectLine1" styleLbl="sibTrans1D1">
              <dgm:alg type="sp"/>
              <dgm:shape xmlns:r="http://schemas.openxmlformats.org/officeDocument/2006/relationships" type="line" r:blip="">
                <dgm:adjLst/>
                <dgm:extLst>
                  <a:ext uri="{B698B0E9-8C71-41B9-8309-B3DCBF30829C}">
                    <dgm1612:spPr xmlns:dgm1612="http://schemas.microsoft.com/office/drawing/2016/12/diagram">
                      <a:ln>
                        <a:prstDash val="dash"/>
                      </a:ln>
                    </dgm1612:spPr>
                  </a:ext>
                </dgm:extLst>
              </dgm:shape>
              <dgm:presOf/>
              <dgm:constrLst/>
            </dgm:layoutNode>
            <dgm:layoutNode name="ConnectLineEnd1" styleLbl="lnNode1">
              <dgm:alg type="sp"/>
              <dgm:shape xmlns:r="http://schemas.openxmlformats.org/officeDocument/2006/relationships" type="ellipse" r:blip="">
                <dgm:adjLst/>
              </dgm:shape>
              <dgm:presOf/>
              <dgm:constrLst/>
            </dgm:layoutNode>
            <dgm:layoutNode name="EmptyPane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1471C2C-1567-47F4-803E-468024209D9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58F5B09-2954-46C6-97BB-9E10649FE2C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C17F2C1D-F243-42AB-ADF2-E7CB4E04900E}" type="datetimeFigureOut">
              <a:rPr lang="en-US" smtClean="0"/>
              <a:t>5/30/2023</a:t>
            </a:fld>
            <a:endParaRPr lang="en-US"/>
          </a:p>
        </p:txBody>
      </p:sp>
      <p:sp>
        <p:nvSpPr>
          <p:cNvPr id="4" name="Footer Placeholder 3">
            <a:extLst>
              <a:ext uri="{FF2B5EF4-FFF2-40B4-BE49-F238E27FC236}">
                <a16:creationId xmlns:a16="http://schemas.microsoft.com/office/drawing/2014/main" id="{E39A204B-EBA9-4C6D-BFB2-A104F00C8E2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855F72FC-4D2D-4E5B-A4DD-62E2C822FB1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23CDBB5-5B4A-4483-935D-A73935186B4D}" type="slidenum">
              <a:rPr lang="en-US" smtClean="0"/>
              <a:t>‹#›</a:t>
            </a:fld>
            <a:endParaRPr lang="en-US"/>
          </a:p>
        </p:txBody>
      </p:sp>
    </p:spTree>
    <p:extLst>
      <p:ext uri="{BB962C8B-B14F-4D97-AF65-F5344CB8AC3E}">
        <p14:creationId xmlns:p14="http://schemas.microsoft.com/office/powerpoint/2010/main" val="26192377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jpeg>
</file>

<file path=ppt/media/image12.jpeg>
</file>

<file path=ppt/media/image13.png>
</file>

<file path=ppt/media/image14.png>
</file>

<file path=ppt/media/image15.png>
</file>

<file path=ppt/media/image16.jpeg>
</file>

<file path=ppt/media/image17.jpeg>
</file>

<file path=ppt/media/image2.png>
</file>

<file path=ppt/media/image3.jpeg>
</file>

<file path=ppt/media/image4.jpe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0CE34E-5667-4A32-A6BA-10C7A552BC63}" type="datetimeFigureOut">
              <a:rPr lang="en-US" smtClean="0"/>
              <a:t>5/30/2023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7CCE34D-CFF1-4FFE-815B-D050E7ED2DFD}" type="slidenum">
              <a:rPr lang="en-US" smtClean="0"/>
              <a:t>‹#›</a:t>
            </a:fld>
            <a:endParaRPr lang="en-US"/>
          </a:p>
        </p:txBody>
      </p:sp>
    </p:spTree>
    <p:extLst>
      <p:ext uri="{BB962C8B-B14F-4D97-AF65-F5344CB8AC3E}">
        <p14:creationId xmlns:p14="http://schemas.microsoft.com/office/powerpoint/2010/main" val="3979362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a:t>
            </a:fld>
            <a:endParaRPr lang="en-US"/>
          </a:p>
        </p:txBody>
      </p:sp>
    </p:spTree>
    <p:extLst>
      <p:ext uri="{BB962C8B-B14F-4D97-AF65-F5344CB8AC3E}">
        <p14:creationId xmlns:p14="http://schemas.microsoft.com/office/powerpoint/2010/main" val="15608359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11</a:t>
            </a:fld>
            <a:endParaRPr lang="en-US"/>
          </a:p>
        </p:txBody>
      </p:sp>
    </p:spTree>
    <p:extLst>
      <p:ext uri="{BB962C8B-B14F-4D97-AF65-F5344CB8AC3E}">
        <p14:creationId xmlns:p14="http://schemas.microsoft.com/office/powerpoint/2010/main" val="2100331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32DC0559-D619-4E56-BF6F-3712370C2150}" type="slidenum">
              <a:rPr lang="en-US" smtClean="0"/>
              <a:t>2</a:t>
            </a:fld>
            <a:endParaRPr lang="en-US"/>
          </a:p>
        </p:txBody>
      </p:sp>
    </p:spTree>
    <p:extLst>
      <p:ext uri="{BB962C8B-B14F-4D97-AF65-F5344CB8AC3E}">
        <p14:creationId xmlns:p14="http://schemas.microsoft.com/office/powerpoint/2010/main" val="5145412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4</a:t>
            </a:fld>
            <a:endParaRPr lang="en-US"/>
          </a:p>
        </p:txBody>
      </p:sp>
    </p:spTree>
    <p:extLst>
      <p:ext uri="{BB962C8B-B14F-4D97-AF65-F5344CB8AC3E}">
        <p14:creationId xmlns:p14="http://schemas.microsoft.com/office/powerpoint/2010/main" val="1586550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5</a:t>
            </a:fld>
            <a:endParaRPr lang="en-US"/>
          </a:p>
        </p:txBody>
      </p:sp>
    </p:spTree>
    <p:extLst>
      <p:ext uri="{BB962C8B-B14F-4D97-AF65-F5344CB8AC3E}">
        <p14:creationId xmlns:p14="http://schemas.microsoft.com/office/powerpoint/2010/main" val="35456391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6</a:t>
            </a:fld>
            <a:endParaRPr lang="en-US"/>
          </a:p>
        </p:txBody>
      </p:sp>
    </p:spTree>
    <p:extLst>
      <p:ext uri="{BB962C8B-B14F-4D97-AF65-F5344CB8AC3E}">
        <p14:creationId xmlns:p14="http://schemas.microsoft.com/office/powerpoint/2010/main" val="429049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7</a:t>
            </a:fld>
            <a:endParaRPr lang="en-US"/>
          </a:p>
        </p:txBody>
      </p:sp>
    </p:spTree>
    <p:extLst>
      <p:ext uri="{BB962C8B-B14F-4D97-AF65-F5344CB8AC3E}">
        <p14:creationId xmlns:p14="http://schemas.microsoft.com/office/powerpoint/2010/main" val="33478960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8</a:t>
            </a:fld>
            <a:endParaRPr lang="en-US"/>
          </a:p>
        </p:txBody>
      </p:sp>
    </p:spTree>
    <p:extLst>
      <p:ext uri="{BB962C8B-B14F-4D97-AF65-F5344CB8AC3E}">
        <p14:creationId xmlns:p14="http://schemas.microsoft.com/office/powerpoint/2010/main" val="33607664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9</a:t>
            </a:fld>
            <a:endParaRPr lang="en-US"/>
          </a:p>
        </p:txBody>
      </p:sp>
    </p:spTree>
    <p:extLst>
      <p:ext uri="{BB962C8B-B14F-4D97-AF65-F5344CB8AC3E}">
        <p14:creationId xmlns:p14="http://schemas.microsoft.com/office/powerpoint/2010/main" val="18176915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983A999-5E0E-42CA-8400-604AE921FF7C}" type="slidenum">
              <a:rPr lang="en-US" smtClean="0"/>
              <a:t>10</a:t>
            </a:fld>
            <a:endParaRPr lang="en-US"/>
          </a:p>
        </p:txBody>
      </p:sp>
    </p:spTree>
    <p:extLst>
      <p:ext uri="{BB962C8B-B14F-4D97-AF65-F5344CB8AC3E}">
        <p14:creationId xmlns:p14="http://schemas.microsoft.com/office/powerpoint/2010/main" val="368191766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E68F591-F3C7-4872-BBA0-0693794F4F11}"/>
              </a:ext>
            </a:extLst>
          </p:cNvPr>
          <p:cNvSpPr>
            <a:spLocks noGrp="1"/>
          </p:cNvSpPr>
          <p:nvPr>
            <p:ph type="ctrTitle" hasCustomPrompt="1"/>
          </p:nvPr>
        </p:nvSpPr>
        <p:spPr>
          <a:xfrm>
            <a:off x="7999414" y="1051551"/>
            <a:ext cx="3565524" cy="2384898"/>
          </a:xfrm>
        </p:spPr>
        <p:txBody>
          <a:bodyPr anchor="b" anchorCtr="0">
            <a:noAutofit/>
          </a:bodyPr>
          <a:lstStyle/>
          <a:p>
            <a:r>
              <a:rPr lang="en-US" sz="4800" dirty="0"/>
              <a:t>3DFloat</a:t>
            </a:r>
          </a:p>
        </p:txBody>
      </p:sp>
      <p:sp>
        <p:nvSpPr>
          <p:cNvPr id="14" name="Picture Placeholder 13">
            <a:extLst>
              <a:ext uri="{FF2B5EF4-FFF2-40B4-BE49-F238E27FC236}">
                <a16:creationId xmlns:a16="http://schemas.microsoft.com/office/drawing/2014/main" id="{967766A8-18D5-4391-8DB7-7BFF6427636C}"/>
              </a:ext>
            </a:extLst>
          </p:cNvPr>
          <p:cNvSpPr>
            <a:spLocks noGrp="1"/>
          </p:cNvSpPr>
          <p:nvPr>
            <p:ph type="pic" sz="quarter" idx="13"/>
          </p:nvPr>
        </p:nvSpPr>
        <p:spPr>
          <a:xfrm>
            <a:off x="0" y="0"/>
            <a:ext cx="7452360" cy="6858000"/>
          </a:xfrm>
          <a:solidFill>
            <a:schemeClr val="accent5"/>
          </a:solidFill>
        </p:spPr>
        <p:txBody>
          <a:bodyPr>
            <a:noAutofit/>
          </a:bodyPr>
          <a:lstStyle/>
          <a:p>
            <a:r>
              <a:rPr lang="en-US"/>
              <a:t>Click icon to add picture</a:t>
            </a:r>
          </a:p>
        </p:txBody>
      </p:sp>
      <p:sp>
        <p:nvSpPr>
          <p:cNvPr id="8" name="Oval 7">
            <a:extLst>
              <a:ext uri="{FF2B5EF4-FFF2-40B4-BE49-F238E27FC236}">
                <a16:creationId xmlns:a16="http://schemas.microsoft.com/office/drawing/2014/main" id="{938AD48E-7D67-4BE9-97B6-DB64DE5253B9}"/>
              </a:ext>
              <a:ext uri="{C183D7F6-B498-43B3-948B-1728B52AA6E4}">
                <adec:decorative xmlns:adec="http://schemas.microsoft.com/office/drawing/2017/decorative" val="1"/>
              </a:ext>
            </a:extLst>
          </p:cNvPr>
          <p:cNvSpPr>
            <a:spLocks noChangeAspect="1"/>
          </p:cNvSpPr>
          <p:nvPr userDrawn="1"/>
        </p:nvSpPr>
        <p:spPr>
          <a:xfrm>
            <a:off x="7999413" y="445272"/>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9" name="Group 8">
            <a:extLst>
              <a:ext uri="{FF2B5EF4-FFF2-40B4-BE49-F238E27FC236}">
                <a16:creationId xmlns:a16="http://schemas.microsoft.com/office/drawing/2014/main" id="{EB6FF8E2-165B-49EB-8120-14190F9491BC}"/>
              </a:ext>
              <a:ext uri="{C183D7F6-B498-43B3-948B-1728B52AA6E4}">
                <adec:decorative xmlns:adec="http://schemas.microsoft.com/office/drawing/2017/decorative" val="1"/>
              </a:ext>
            </a:extLst>
          </p:cNvPr>
          <p:cNvGrpSpPr/>
          <p:nvPr userDrawn="1"/>
        </p:nvGrpSpPr>
        <p:grpSpPr>
          <a:xfrm rot="5400000">
            <a:off x="10915300" y="5534727"/>
            <a:ext cx="667802" cy="631474"/>
            <a:chOff x="10478914" y="1506691"/>
            <a:chExt cx="667802" cy="631474"/>
          </a:xfrm>
        </p:grpSpPr>
        <p:sp>
          <p:nvSpPr>
            <p:cNvPr id="10" name="Freeform: Shape 9">
              <a:extLst>
                <a:ext uri="{FF2B5EF4-FFF2-40B4-BE49-F238E27FC236}">
                  <a16:creationId xmlns:a16="http://schemas.microsoft.com/office/drawing/2014/main" id="{79B763A7-EE7D-4306-8306-01E8C86E6350}"/>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Oval 10">
              <a:extLst>
                <a:ext uri="{FF2B5EF4-FFF2-40B4-BE49-F238E27FC236}">
                  <a16:creationId xmlns:a16="http://schemas.microsoft.com/office/drawing/2014/main" id="{4B3A935F-6844-4FCE-B0AE-5492715A58F1}"/>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3" name="Text Placeholder 2">
            <a:extLst>
              <a:ext uri="{FF2B5EF4-FFF2-40B4-BE49-F238E27FC236}">
                <a16:creationId xmlns:a16="http://schemas.microsoft.com/office/drawing/2014/main" id="{5B16EB97-6E8A-4B50-8701-7CB158044DCA}"/>
              </a:ext>
            </a:extLst>
          </p:cNvPr>
          <p:cNvSpPr>
            <a:spLocks noGrp="1"/>
          </p:cNvSpPr>
          <p:nvPr>
            <p:ph type="body" sz="quarter" idx="14"/>
          </p:nvPr>
        </p:nvSpPr>
        <p:spPr>
          <a:xfrm>
            <a:off x="7999413" y="3568700"/>
            <a:ext cx="3565524" cy="1731963"/>
          </a:xfrm>
        </p:spPr>
        <p:txBody>
          <a:bodyPr>
            <a:noAutofit/>
          </a:bodyPr>
          <a:lstStyle>
            <a:lvl1pPr>
              <a:buNone/>
              <a:defRPr sz="2000"/>
            </a:lvl1pPr>
            <a:lvl2pPr>
              <a:buNone/>
              <a:defRPr sz="2000"/>
            </a:lvl2pPr>
            <a:lvl3pPr>
              <a:buNone/>
              <a:defRPr sz="2000"/>
            </a:lvl3pPr>
            <a:lvl4pPr>
              <a:buNone/>
              <a:defRPr sz="2000"/>
            </a:lvl4pPr>
            <a:lvl5pPr>
              <a:buNone/>
              <a:defRPr sz="2000"/>
            </a:lvl5pPr>
          </a:lstStyle>
          <a:p>
            <a:pPr lvl="0"/>
            <a:r>
              <a:rPr lang="en-US"/>
              <a:t>Click to edit Master text styles</a:t>
            </a:r>
          </a:p>
        </p:txBody>
      </p:sp>
    </p:spTree>
    <p:extLst>
      <p:ext uri="{BB962C8B-B14F-4D97-AF65-F5344CB8AC3E}">
        <p14:creationId xmlns:p14="http://schemas.microsoft.com/office/powerpoint/2010/main" val="6009488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1_Content 3 column">
    <p:spTree>
      <p:nvGrpSpPr>
        <p:cNvPr id="1" name=""/>
        <p:cNvGrpSpPr/>
        <p:nvPr/>
      </p:nvGrpSpPr>
      <p:grpSpPr>
        <a:xfrm>
          <a:off x="0" y="0"/>
          <a:ext cx="0" cy="0"/>
          <a:chOff x="0" y="0"/>
          <a:chExt cx="0" cy="0"/>
        </a:xfrm>
      </p:grpSpPr>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p:nvPr/>
        </p:nvGrpSpPr>
        <p:grpSpPr>
          <a:xfrm>
            <a:off x="137931" y="5260967"/>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9" name="Freeform: Shape 18">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ChangeAspect="1"/>
          </p:cNvSpPr>
          <p:nvPr/>
        </p:nvSpPr>
        <p:spPr>
          <a:xfrm rot="2700000">
            <a:off x="10834944" y="17126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p:nvPr/>
        </p:nvSpPr>
        <p:spPr>
          <a:xfrm rot="8100000">
            <a:off x="10849344" y="51834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Title 1">
            <a:extLst>
              <a:ext uri="{FF2B5EF4-FFF2-40B4-BE49-F238E27FC236}">
                <a16:creationId xmlns:a16="http://schemas.microsoft.com/office/drawing/2014/main" id="{EBCCE83C-72C8-4181-8D03-7CFB23A6FF2D}"/>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16" name="Text Placeholder 2">
            <a:extLst>
              <a:ext uri="{FF2B5EF4-FFF2-40B4-BE49-F238E27FC236}">
                <a16:creationId xmlns:a16="http://schemas.microsoft.com/office/drawing/2014/main" id="{C6FCDFCC-38D1-43A4-918F-491DBA6B2CF6}"/>
              </a:ext>
            </a:extLst>
          </p:cNvPr>
          <p:cNvSpPr>
            <a:spLocks noGrp="1"/>
          </p:cNvSpPr>
          <p:nvPr>
            <p:ph type="body" idx="1"/>
          </p:nvPr>
        </p:nvSpPr>
        <p:spPr>
          <a:xfrm>
            <a:off x="550864" y="1731375"/>
            <a:ext cx="3563936" cy="535354"/>
          </a:xfrm>
        </p:spPr>
        <p:txBody>
          <a:bodyPr anchor="b">
            <a:noAutofit/>
          </a:bodyPr>
          <a:lstStyle>
            <a:lvl1pPr marL="0" indent="0">
              <a:buNone/>
              <a:defRPr sz="20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7" name="Content Placeholder 3">
            <a:extLst>
              <a:ext uri="{FF2B5EF4-FFF2-40B4-BE49-F238E27FC236}">
                <a16:creationId xmlns:a16="http://schemas.microsoft.com/office/drawing/2014/main" id="{8A9CB740-8581-4D62-8481-7ECBBEDA7219}"/>
              </a:ext>
            </a:extLst>
          </p:cNvPr>
          <p:cNvSpPr>
            <a:spLocks noGrp="1"/>
          </p:cNvSpPr>
          <p:nvPr>
            <p:ph sz="half" idx="2"/>
          </p:nvPr>
        </p:nvSpPr>
        <p:spPr>
          <a:xfrm>
            <a:off x="559476" y="2432304"/>
            <a:ext cx="3563936" cy="3515555"/>
          </a:xfrm>
        </p:spPr>
        <p:txBody>
          <a:bodyPr>
            <a:noAutofit/>
          </a:bodyPr>
          <a:lstStyle>
            <a:lvl1pPr>
              <a:defRPr sz="1800"/>
            </a:lvl1pPr>
            <a:lvl2pPr>
              <a:defRPr sz="1800"/>
            </a:lvl2pPr>
            <a:lvl3pPr>
              <a:defRPr sz="1800"/>
            </a:lvl3pPr>
            <a:lvl4pPr>
              <a:defRPr sz="1800"/>
            </a:lvl4pPr>
            <a:lvl5pPr>
              <a:defRPr sz="18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2" name="Text Placeholder 4">
            <a:extLst>
              <a:ext uri="{FF2B5EF4-FFF2-40B4-BE49-F238E27FC236}">
                <a16:creationId xmlns:a16="http://schemas.microsoft.com/office/drawing/2014/main" id="{AB16E493-D962-46EC-BBB8-D7E68A640438}"/>
              </a:ext>
            </a:extLst>
          </p:cNvPr>
          <p:cNvSpPr>
            <a:spLocks noGrp="1"/>
          </p:cNvSpPr>
          <p:nvPr>
            <p:ph type="body" sz="quarter" idx="13"/>
          </p:nvPr>
        </p:nvSpPr>
        <p:spPr>
          <a:xfrm>
            <a:off x="4341573"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a:t>Click to edit Master text styles</a:t>
            </a:r>
          </a:p>
        </p:txBody>
      </p:sp>
      <p:sp>
        <p:nvSpPr>
          <p:cNvPr id="23" name="Content Placeholder 5">
            <a:extLst>
              <a:ext uri="{FF2B5EF4-FFF2-40B4-BE49-F238E27FC236}">
                <a16:creationId xmlns:a16="http://schemas.microsoft.com/office/drawing/2014/main" id="{88CC7C67-1BA6-42A6-B9D3-8EDF70A3DB38}"/>
              </a:ext>
            </a:extLst>
          </p:cNvPr>
          <p:cNvSpPr>
            <a:spLocks noGrp="1"/>
          </p:cNvSpPr>
          <p:nvPr>
            <p:ph sz="quarter" idx="14"/>
          </p:nvPr>
        </p:nvSpPr>
        <p:spPr>
          <a:xfrm>
            <a:off x="4341573"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8" name="Text Placeholder 4">
            <a:extLst>
              <a:ext uri="{FF2B5EF4-FFF2-40B4-BE49-F238E27FC236}">
                <a16:creationId xmlns:a16="http://schemas.microsoft.com/office/drawing/2014/main" id="{C17092A6-D0E6-4EF2-B3B8-AE35438D4D77}"/>
              </a:ext>
            </a:extLst>
          </p:cNvPr>
          <p:cNvSpPr>
            <a:spLocks noGrp="1"/>
          </p:cNvSpPr>
          <p:nvPr>
            <p:ph type="body" sz="quarter" idx="3" hasCustomPrompt="1"/>
          </p:nvPr>
        </p:nvSpPr>
        <p:spPr>
          <a:xfrm>
            <a:off x="8139659" y="1731375"/>
            <a:ext cx="3566160" cy="535354"/>
          </a:xfrm>
        </p:spPr>
        <p:txBody>
          <a:bodyPr vert="horz" wrap="square" lIns="0" tIns="0" rIns="0" bIns="0" rtlCol="0" anchor="b">
            <a:noAutofit/>
          </a:bodyPr>
          <a:lstStyle>
            <a:lvl1pPr>
              <a:buNone/>
              <a:defRPr lang="en-US" sz="2000" b="0" cap="all" spc="200" baseline="0" dirty="0">
                <a:solidFill>
                  <a:schemeClr val="tx1"/>
                </a:solidFill>
              </a:defRPr>
            </a:lvl1pPr>
          </a:lstStyle>
          <a:p>
            <a:pPr marL="228600" lvl="0" indent="-228600"/>
            <a:r>
              <a:rPr lang="en-US" dirty="0"/>
              <a:t>Click to EDIT</a:t>
            </a:r>
          </a:p>
        </p:txBody>
      </p:sp>
      <p:sp>
        <p:nvSpPr>
          <p:cNvPr id="21" name="Content Placeholder 5">
            <a:extLst>
              <a:ext uri="{FF2B5EF4-FFF2-40B4-BE49-F238E27FC236}">
                <a16:creationId xmlns:a16="http://schemas.microsoft.com/office/drawing/2014/main" id="{4534254A-2561-400F-87CB-18A8D3538124}"/>
              </a:ext>
            </a:extLst>
          </p:cNvPr>
          <p:cNvSpPr>
            <a:spLocks noGrp="1"/>
          </p:cNvSpPr>
          <p:nvPr>
            <p:ph sz="quarter" idx="4"/>
          </p:nvPr>
        </p:nvSpPr>
        <p:spPr>
          <a:xfrm>
            <a:off x="8139659" y="2427370"/>
            <a:ext cx="3508755" cy="3515555"/>
          </a:xfrm>
        </p:spPr>
        <p:txBody>
          <a:bodyPr>
            <a:noAutofit/>
          </a:bodyPr>
          <a:lstStyle>
            <a:lvl1pPr>
              <a:defRPr sz="1700"/>
            </a:lvl1pPr>
            <a:lvl2pPr>
              <a:defRPr sz="1700"/>
            </a:lvl2pPr>
            <a:lvl3pPr>
              <a:defRPr sz="1700"/>
            </a:lvl3pPr>
            <a:lvl4pPr>
              <a:defRPr sz="1700"/>
            </a:lvl4pPr>
            <a:lvl5pPr>
              <a:defRPr sz="17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22852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Summary">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E949202B-67AE-417A-A336-DF5257FFDCF0}"/>
              </a:ext>
            </a:extLst>
          </p:cNvPr>
          <p:cNvSpPr>
            <a:spLocks noGrp="1"/>
          </p:cNvSpPr>
          <p:nvPr>
            <p:ph type="title"/>
          </p:nvPr>
        </p:nvSpPr>
        <p:spPr>
          <a:xfrm>
            <a:off x="550863" y="4508500"/>
            <a:ext cx="4500562" cy="1562959"/>
          </a:xfrm>
        </p:spPr>
        <p:txBody>
          <a:bodyPr wrap="square" anchor="t" anchorCtr="0">
            <a:noAutofit/>
          </a:bodyPr>
          <a:lstStyle/>
          <a:p>
            <a:r>
              <a:rPr lang="en-US"/>
              <a:t>Click to edit Master title style</a:t>
            </a:r>
          </a:p>
        </p:txBody>
      </p:sp>
      <p:sp>
        <p:nvSpPr>
          <p:cNvPr id="10" name="Picture Placeholder 9">
            <a:extLst>
              <a:ext uri="{FF2B5EF4-FFF2-40B4-BE49-F238E27FC236}">
                <a16:creationId xmlns:a16="http://schemas.microsoft.com/office/drawing/2014/main" id="{1786D546-2834-435F-950F-DCEFE654B3B1}"/>
              </a:ext>
            </a:extLst>
          </p:cNvPr>
          <p:cNvSpPr>
            <a:spLocks noGrp="1"/>
          </p:cNvSpPr>
          <p:nvPr>
            <p:ph type="pic" sz="quarter" idx="13"/>
          </p:nvPr>
        </p:nvSpPr>
        <p:spPr>
          <a:xfrm>
            <a:off x="0" y="0"/>
            <a:ext cx="12192000" cy="3776472"/>
          </a:xfrm>
          <a:solidFill>
            <a:schemeClr val="accent5"/>
          </a:solidFill>
        </p:spPr>
        <p:txBody>
          <a:bodyPr>
            <a:noAutofit/>
          </a:bodyPr>
          <a:lstStyle/>
          <a:p>
            <a:r>
              <a:rPr lang="en-US"/>
              <a:t>Click icon to add picture</a:t>
            </a:r>
          </a:p>
        </p:txBody>
      </p:sp>
      <p:sp>
        <p:nvSpPr>
          <p:cNvPr id="7" name="Content Placeholder 6">
            <a:extLst>
              <a:ext uri="{FF2B5EF4-FFF2-40B4-BE49-F238E27FC236}">
                <a16:creationId xmlns:a16="http://schemas.microsoft.com/office/drawing/2014/main" id="{3BD763BD-EAC5-4DB8-81AF-9743BB6A9576}"/>
              </a:ext>
            </a:extLst>
          </p:cNvPr>
          <p:cNvSpPr>
            <a:spLocks noGrp="1"/>
          </p:cNvSpPr>
          <p:nvPr>
            <p:ph sz="quarter" idx="15"/>
          </p:nvPr>
        </p:nvSpPr>
        <p:spPr>
          <a:xfrm>
            <a:off x="5262411" y="4508500"/>
            <a:ext cx="6221412" cy="1563688"/>
          </a:xfrm>
        </p:spPr>
        <p:txBody>
          <a:bodyPr>
            <a:noAutofit/>
          </a:bodyPr>
          <a:lstStyle>
            <a:lvl1pPr marL="0" indent="0">
              <a:buNone/>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8" name="Oval 7">
            <a:extLst>
              <a:ext uri="{FF2B5EF4-FFF2-40B4-BE49-F238E27FC236}">
                <a16:creationId xmlns:a16="http://schemas.microsoft.com/office/drawing/2014/main" id="{446AF837-10C6-44A5-B8D6-960A57487B43}"/>
              </a:ext>
              <a:ext uri="{C183D7F6-B498-43B3-948B-1728B52AA6E4}">
                <adec:decorative xmlns:adec="http://schemas.microsoft.com/office/drawing/2017/decorative" val="1"/>
              </a:ext>
            </a:extLst>
          </p:cNvPr>
          <p:cNvSpPr>
            <a:spLocks noChangeAspect="1"/>
          </p:cNvSpPr>
          <p:nvPr userDrawn="1"/>
        </p:nvSpPr>
        <p:spPr>
          <a:xfrm>
            <a:off x="1225773" y="385222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142547702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3_Closing">
    <p:spTree>
      <p:nvGrpSpPr>
        <p:cNvPr id="1" name=""/>
        <p:cNvGrpSpPr/>
        <p:nvPr/>
      </p:nvGrpSpPr>
      <p:grpSpPr>
        <a:xfrm>
          <a:off x="0" y="0"/>
          <a:ext cx="0" cy="0"/>
          <a:chOff x="0" y="0"/>
          <a:chExt cx="0" cy="0"/>
        </a:xfrm>
      </p:grpSpPr>
      <p:sp>
        <p:nvSpPr>
          <p:cNvPr id="28" name="Title 1">
            <a:extLst>
              <a:ext uri="{FF2B5EF4-FFF2-40B4-BE49-F238E27FC236}">
                <a16:creationId xmlns:a16="http://schemas.microsoft.com/office/drawing/2014/main" id="{97246E34-E6EE-4BF3-A0D3-A20868B5A594}"/>
              </a:ext>
            </a:extLst>
          </p:cNvPr>
          <p:cNvSpPr>
            <a:spLocks noGrp="1"/>
          </p:cNvSpPr>
          <p:nvPr>
            <p:ph type="ctrTitle"/>
          </p:nvPr>
        </p:nvSpPr>
        <p:spPr>
          <a:xfrm>
            <a:off x="550863" y="549275"/>
            <a:ext cx="5437187" cy="2986234"/>
          </a:xfrm>
        </p:spPr>
        <p:txBody>
          <a:bodyPr anchor="b" anchorCtr="0">
            <a:noAutofit/>
          </a:bodyPr>
          <a:lstStyle/>
          <a:p>
            <a:r>
              <a:rPr lang="en-US"/>
              <a:t>Click to edit Master title style</a:t>
            </a:r>
            <a:endParaRPr lang="en-US" dirty="0"/>
          </a:p>
        </p:txBody>
      </p:sp>
      <p:sp>
        <p:nvSpPr>
          <p:cNvPr id="31" name="Subtitle 2">
            <a:extLst>
              <a:ext uri="{FF2B5EF4-FFF2-40B4-BE49-F238E27FC236}">
                <a16:creationId xmlns:a16="http://schemas.microsoft.com/office/drawing/2014/main" id="{45BE5FFB-47D1-4474-B6CA-C3C936DF285E}"/>
              </a:ext>
            </a:extLst>
          </p:cNvPr>
          <p:cNvSpPr>
            <a:spLocks noGrp="1"/>
          </p:cNvSpPr>
          <p:nvPr>
            <p:ph type="subTitle" idx="1"/>
          </p:nvPr>
        </p:nvSpPr>
        <p:spPr>
          <a:xfrm>
            <a:off x="550863" y="3827610"/>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40" name="Picture Placeholder 39">
            <a:extLst>
              <a:ext uri="{FF2B5EF4-FFF2-40B4-BE49-F238E27FC236}">
                <a16:creationId xmlns:a16="http://schemas.microsoft.com/office/drawing/2014/main" id="{008D9209-1A62-4AC3-BF92-94348A9BC06B}"/>
              </a:ext>
            </a:extLst>
          </p:cNvPr>
          <p:cNvSpPr>
            <a:spLocks noGrp="1"/>
          </p:cNvSpPr>
          <p:nvPr>
            <p:ph type="pic" sz="quarter" idx="15"/>
          </p:nvPr>
        </p:nvSpPr>
        <p:spPr>
          <a:xfrm>
            <a:off x="6556248" y="548640"/>
            <a:ext cx="5084064" cy="2880360"/>
          </a:xfrm>
          <a:solidFill>
            <a:schemeClr val="accent5"/>
          </a:solidFill>
        </p:spPr>
        <p:txBody>
          <a:bodyPr>
            <a:noAutofit/>
          </a:bodyPr>
          <a:lstStyle/>
          <a:p>
            <a:r>
              <a:rPr lang="en-US"/>
              <a:t>Click icon to add picture</a:t>
            </a:r>
            <a:endParaRPr lang="en-US" dirty="0"/>
          </a:p>
        </p:txBody>
      </p:sp>
      <p:sp>
        <p:nvSpPr>
          <p:cNvPr id="42" name="Picture Placeholder 41">
            <a:extLst>
              <a:ext uri="{FF2B5EF4-FFF2-40B4-BE49-F238E27FC236}">
                <a16:creationId xmlns:a16="http://schemas.microsoft.com/office/drawing/2014/main" id="{FADBFB6B-1787-4549-91B6-D748C66B13C6}"/>
              </a:ext>
            </a:extLst>
          </p:cNvPr>
          <p:cNvSpPr>
            <a:spLocks noGrp="1"/>
          </p:cNvSpPr>
          <p:nvPr>
            <p:ph type="pic" sz="quarter" idx="16"/>
          </p:nvPr>
        </p:nvSpPr>
        <p:spPr>
          <a:xfrm>
            <a:off x="6556248" y="3429000"/>
            <a:ext cx="5084064" cy="2880360"/>
          </a:xfrm>
          <a:solidFill>
            <a:schemeClr val="accent5"/>
          </a:solidFill>
        </p:spPr>
        <p:txBody>
          <a:bodyPr>
            <a:noAutofit/>
          </a:bodyPr>
          <a:lstStyle/>
          <a:p>
            <a:r>
              <a:rPr lang="en-US"/>
              <a:t>Click icon to add picture</a:t>
            </a:r>
          </a:p>
        </p:txBody>
      </p:sp>
      <p:grpSp>
        <p:nvGrpSpPr>
          <p:cNvPr id="43" name="Group 42">
            <a:extLst>
              <a:ext uri="{FF2B5EF4-FFF2-40B4-BE49-F238E27FC236}">
                <a16:creationId xmlns:a16="http://schemas.microsoft.com/office/drawing/2014/main" id="{06966E3E-9B30-4375-AC9A-23256CC87D25}"/>
              </a:ext>
              <a:ext uri="{C183D7F6-B498-43B3-948B-1728B52AA6E4}">
                <adec:decorative xmlns:adec="http://schemas.microsoft.com/office/drawing/2017/decorative" val="1"/>
              </a:ext>
            </a:extLst>
          </p:cNvPr>
          <p:cNvGrpSpPr/>
          <p:nvPr userDrawn="1"/>
        </p:nvGrpSpPr>
        <p:grpSpPr>
          <a:xfrm>
            <a:off x="11161347" y="125399"/>
            <a:ext cx="1404698" cy="1155641"/>
            <a:chOff x="11161347" y="125399"/>
            <a:chExt cx="1404698" cy="1155641"/>
          </a:xfrm>
        </p:grpSpPr>
        <p:sp>
          <p:nvSpPr>
            <p:cNvPr id="44" name="Freeform: Shape 43">
              <a:extLst>
                <a:ext uri="{FF2B5EF4-FFF2-40B4-BE49-F238E27FC236}">
                  <a16:creationId xmlns:a16="http://schemas.microsoft.com/office/drawing/2014/main" id="{4EBBC5A2-A37E-47DF-9230-9A75067F1883}"/>
                </a:ext>
              </a:extLst>
            </p:cNvPr>
            <p:cNvSpPr>
              <a:spLocks noChangeAspect="1"/>
            </p:cNvSpPr>
            <p:nvPr/>
          </p:nvSpPr>
          <p:spPr>
            <a:xfrm rot="18900000">
              <a:off x="11161347" y="125399"/>
              <a:ext cx="1341675" cy="926985"/>
            </a:xfrm>
            <a:custGeom>
              <a:avLst/>
              <a:gdLst>
                <a:gd name="connsiteX0" fmla="*/ 1049126 w 1341675"/>
                <a:gd name="connsiteY0" fmla="*/ 8962 h 926985"/>
                <a:gd name="connsiteX1" fmla="*/ 1341675 w 1341675"/>
                <a:gd name="connsiteY1" fmla="*/ 301511 h 926985"/>
                <a:gd name="connsiteX2" fmla="*/ 1130649 w 1341675"/>
                <a:gd name="connsiteY2" fmla="*/ 512537 h 926985"/>
                <a:gd name="connsiteX3" fmla="*/ 1107397 w 1341675"/>
                <a:gd name="connsiteY3" fmla="*/ 499917 h 926985"/>
                <a:gd name="connsiteX4" fmla="*/ 926985 w 1341675"/>
                <a:gd name="connsiteY4" fmla="*/ 463493 h 926985"/>
                <a:gd name="connsiteX5" fmla="*/ 463493 w 1341675"/>
                <a:gd name="connsiteY5" fmla="*/ 926985 h 926985"/>
                <a:gd name="connsiteX6" fmla="*/ 0 w 1341675"/>
                <a:gd name="connsiteY6" fmla="*/ 926985 h 926985"/>
                <a:gd name="connsiteX7" fmla="*/ 926985 w 1341675"/>
                <a:gd name="connsiteY7" fmla="*/ 0 h 926985"/>
                <a:gd name="connsiteX8" fmla="*/ 1021763 w 1341675"/>
                <a:gd name="connsiteY8" fmla="*/ 4786 h 926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1675" h="926985">
                  <a:moveTo>
                    <a:pt x="1049126" y="8962"/>
                  </a:moveTo>
                  <a:lnTo>
                    <a:pt x="1341675" y="301511"/>
                  </a:lnTo>
                  <a:lnTo>
                    <a:pt x="1130649" y="512537"/>
                  </a:lnTo>
                  <a:lnTo>
                    <a:pt x="1107397" y="499917"/>
                  </a:lnTo>
                  <a:cubicBezTo>
                    <a:pt x="1051945" y="476462"/>
                    <a:pt x="990979" y="463493"/>
                    <a:pt x="926985" y="463493"/>
                  </a:cubicBezTo>
                  <a:cubicBezTo>
                    <a:pt x="671005" y="463493"/>
                    <a:pt x="463493" y="671005"/>
                    <a:pt x="463493" y="926985"/>
                  </a:cubicBezTo>
                  <a:lnTo>
                    <a:pt x="0" y="926985"/>
                  </a:lnTo>
                  <a:cubicBezTo>
                    <a:pt x="0" y="415026"/>
                    <a:pt x="415025" y="0"/>
                    <a:pt x="926985" y="0"/>
                  </a:cubicBezTo>
                  <a:cubicBezTo>
                    <a:pt x="958982" y="0"/>
                    <a:pt x="990601" y="1621"/>
                    <a:pt x="1021763" y="4786"/>
                  </a:cubicBezTo>
                  <a:close/>
                </a:path>
              </a:pathLst>
            </a:custGeom>
            <a:solidFill>
              <a:schemeClr val="bg2"/>
            </a:solidFill>
            <a:ln>
              <a:noFill/>
            </a:ln>
            <a:effectLst>
              <a:innerShdw blurRad="254000" dist="50800" dir="54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sp>
          <p:nvSpPr>
            <p:cNvPr id="45" name="Oval 44">
              <a:extLst>
                <a:ext uri="{FF2B5EF4-FFF2-40B4-BE49-F238E27FC236}">
                  <a16:creationId xmlns:a16="http://schemas.microsoft.com/office/drawing/2014/main" id="{11781B9A-C230-4FFC-90A8-E0571B1DEDA7}"/>
                </a:ext>
              </a:extLst>
            </p:cNvPr>
            <p:cNvSpPr/>
            <p:nvPr/>
          </p:nvSpPr>
          <p:spPr>
            <a:xfrm rot="2700000">
              <a:off x="11798454" y="994196"/>
              <a:ext cx="107098" cy="466589"/>
            </a:xfrm>
            <a:prstGeom prst="ellipse">
              <a:avLst/>
            </a:prstGeom>
            <a:solidFill>
              <a:schemeClr val="bg2"/>
            </a:solidFill>
            <a:ln>
              <a:noFill/>
            </a:ln>
            <a:effectLst>
              <a:innerShdw blurRad="63500" dist="254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6" name="Freeform: Shape 45">
              <a:extLst>
                <a:ext uri="{FF2B5EF4-FFF2-40B4-BE49-F238E27FC236}">
                  <a16:creationId xmlns:a16="http://schemas.microsoft.com/office/drawing/2014/main" id="{3295925C-3570-40F1-B3CE-07D947ED4643}"/>
                </a:ext>
              </a:extLst>
            </p:cNvPr>
            <p:cNvSpPr>
              <a:spLocks noChangeAspect="1"/>
            </p:cNvSpPr>
            <p:nvPr/>
          </p:nvSpPr>
          <p:spPr>
            <a:xfrm rot="18900000">
              <a:off x="11228590" y="129580"/>
              <a:ext cx="1337455" cy="1042921"/>
            </a:xfrm>
            <a:custGeom>
              <a:avLst/>
              <a:gdLst>
                <a:gd name="connsiteX0" fmla="*/ 1084058 w 1337455"/>
                <a:gd name="connsiteY0" fmla="*/ 16081 h 1042921"/>
                <a:gd name="connsiteX1" fmla="*/ 1337455 w 1337455"/>
                <a:gd name="connsiteY1" fmla="*/ 269477 h 1042921"/>
                <a:gd name="connsiteX2" fmla="*/ 1060775 w 1337455"/>
                <a:gd name="connsiteY2" fmla="*/ 546158 h 1042921"/>
                <a:gd name="connsiteX3" fmla="*/ 1020394 w 1337455"/>
                <a:gd name="connsiteY3" fmla="*/ 532055 h 1042921"/>
                <a:gd name="connsiteX4" fmla="*/ 926985 w 1337455"/>
                <a:gd name="connsiteY4" fmla="*/ 521461 h 1042921"/>
                <a:gd name="connsiteX5" fmla="*/ 463492 w 1337455"/>
                <a:gd name="connsiteY5" fmla="*/ 1042921 h 1042921"/>
                <a:gd name="connsiteX6" fmla="*/ 0 w 1337455"/>
                <a:gd name="connsiteY6" fmla="*/ 1042921 h 1042921"/>
                <a:gd name="connsiteX7" fmla="*/ 926984 w 1337455"/>
                <a:gd name="connsiteY7" fmla="*/ 0 h 1042921"/>
                <a:gd name="connsiteX8" fmla="*/ 1021763 w 1337455"/>
                <a:gd name="connsiteY8" fmla="*/ 5384 h 1042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7455" h="1042921">
                  <a:moveTo>
                    <a:pt x="1084058" y="16081"/>
                  </a:moveTo>
                  <a:lnTo>
                    <a:pt x="1337455" y="269477"/>
                  </a:lnTo>
                  <a:lnTo>
                    <a:pt x="1060775" y="546158"/>
                  </a:lnTo>
                  <a:lnTo>
                    <a:pt x="1020394" y="532055"/>
                  </a:lnTo>
                  <a:cubicBezTo>
                    <a:pt x="990222" y="525109"/>
                    <a:pt x="958982" y="521461"/>
                    <a:pt x="926985" y="521461"/>
                  </a:cubicBezTo>
                  <a:cubicBezTo>
                    <a:pt x="671005" y="521461"/>
                    <a:pt x="463493" y="754927"/>
                    <a:pt x="463492" y="1042921"/>
                  </a:cubicBezTo>
                  <a:lnTo>
                    <a:pt x="0" y="1042921"/>
                  </a:lnTo>
                  <a:cubicBezTo>
                    <a:pt x="0" y="466932"/>
                    <a:pt x="415025" y="0"/>
                    <a:pt x="926984" y="0"/>
                  </a:cubicBezTo>
                  <a:cubicBezTo>
                    <a:pt x="958982" y="0"/>
                    <a:pt x="990600" y="1824"/>
                    <a:pt x="1021763" y="5384"/>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grpSp>
      <p:grpSp>
        <p:nvGrpSpPr>
          <p:cNvPr id="15" name="Group 14">
            <a:extLst>
              <a:ext uri="{FF2B5EF4-FFF2-40B4-BE49-F238E27FC236}">
                <a16:creationId xmlns:a16="http://schemas.microsoft.com/office/drawing/2014/main" id="{394664AE-6DC5-428F-9AC4-5A8F67571F72}"/>
              </a:ext>
              <a:ext uri="{C183D7F6-B498-43B3-948B-1728B52AA6E4}">
                <adec:decorative xmlns:adec="http://schemas.microsoft.com/office/drawing/2017/decorative" val="1"/>
              </a:ext>
            </a:extLst>
          </p:cNvPr>
          <p:cNvGrpSpPr/>
          <p:nvPr userDrawn="1"/>
        </p:nvGrpSpPr>
        <p:grpSpPr>
          <a:xfrm>
            <a:off x="594036" y="5610392"/>
            <a:ext cx="667802" cy="631474"/>
            <a:chOff x="10478914" y="1506691"/>
            <a:chExt cx="667802" cy="631474"/>
          </a:xfrm>
        </p:grpSpPr>
        <p:sp>
          <p:nvSpPr>
            <p:cNvPr id="16" name="Freeform: Shape 15">
              <a:extLst>
                <a:ext uri="{FF2B5EF4-FFF2-40B4-BE49-F238E27FC236}">
                  <a16:creationId xmlns:a16="http://schemas.microsoft.com/office/drawing/2014/main" id="{8288F304-7DF7-42FB-BD6F-D575128A1DDE}"/>
                </a:ext>
              </a:extLst>
            </p:cNvPr>
            <p:cNvSpPr>
              <a:spLocks noChangeAspect="1"/>
            </p:cNvSpPr>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104835D9-7DE9-4DDD-A6C2-1C526822700A}"/>
                </a:ext>
              </a:extLst>
            </p:cNvPr>
            <p:cNvSpPr/>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 name="Date Placeholder 4">
            <a:extLst>
              <a:ext uri="{FF2B5EF4-FFF2-40B4-BE49-F238E27FC236}">
                <a16:creationId xmlns:a16="http://schemas.microsoft.com/office/drawing/2014/main" id="{E57D2D6F-49E8-4217-A908-2D9E4358358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91C4440-6B8D-4A24-A807-8B1302A3DFAF}"/>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76CFE189-E20B-4108-B290-24442433651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7" name="Oval 16">
            <a:extLst>
              <a:ext uri="{FF2B5EF4-FFF2-40B4-BE49-F238E27FC236}">
                <a16:creationId xmlns:a16="http://schemas.microsoft.com/office/drawing/2014/main" id="{83C43C1C-00B3-40E0-B073-B8C56206D07D}"/>
              </a:ext>
              <a:ext uri="{C183D7F6-B498-43B3-948B-1728B52AA6E4}">
                <adec:decorative xmlns:adec="http://schemas.microsoft.com/office/drawing/2017/decorative" val="1"/>
              </a:ext>
            </a:extLst>
          </p:cNvPr>
          <p:cNvSpPr>
            <a:spLocks noChangeAspect="1"/>
          </p:cNvSpPr>
          <p:nvPr userDrawn="1"/>
        </p:nvSpPr>
        <p:spPr>
          <a:xfrm>
            <a:off x="5303845" y="5427212"/>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Tree>
    <p:extLst>
      <p:ext uri="{BB962C8B-B14F-4D97-AF65-F5344CB8AC3E}">
        <p14:creationId xmlns:p14="http://schemas.microsoft.com/office/powerpoint/2010/main" val="7273191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77394-0A20-4CF6-9066-CFC2C1C9D30F}"/>
              </a:ext>
            </a:extLst>
          </p:cNvPr>
          <p:cNvSpPr>
            <a:spLocks noGrp="1"/>
          </p:cNvSpPr>
          <p:nvPr>
            <p:ph type="ctrTitle"/>
          </p:nvPr>
        </p:nvSpPr>
        <p:spPr>
          <a:xfrm>
            <a:off x="3359149" y="389840"/>
            <a:ext cx="8281987" cy="2954655"/>
          </a:xfrm>
        </p:spPr>
        <p:txBody>
          <a:bodyPr anchor="t" anchorCtr="0">
            <a:noAutofit/>
          </a:bodyPr>
          <a:lstStyle>
            <a:lvl1pPr algn="l">
              <a:lnSpc>
                <a:spcPct val="100000"/>
              </a:lnSpc>
              <a:defRPr sz="6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F10971F-8922-4B23-9C80-0643D7E35026}"/>
              </a:ext>
            </a:extLst>
          </p:cNvPr>
          <p:cNvSpPr>
            <a:spLocks noGrp="1"/>
          </p:cNvSpPr>
          <p:nvPr>
            <p:ph type="subTitle" idx="1"/>
          </p:nvPr>
        </p:nvSpPr>
        <p:spPr>
          <a:xfrm>
            <a:off x="3359149" y="3536951"/>
            <a:ext cx="8281989" cy="2555874"/>
          </a:xfrm>
        </p:spPr>
        <p:txBody>
          <a:bodyPr>
            <a:noAutofit/>
          </a:bodyPr>
          <a:lstStyle>
            <a:lvl1pPr marL="0" indent="0" algn="l">
              <a:lnSpc>
                <a:spcPct val="100000"/>
              </a:lnSpc>
              <a:buNone/>
              <a:defRPr sz="2400">
                <a:solidFill>
                  <a:schemeClr val="tx1">
                    <a:alpha val="8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8B1BC074-1090-47AF-BDE8-3859BF574BA6}"/>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F1D6522F-D41A-4734-8BD1-BD6E5A37D04C}"/>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D74D4206-406C-42A3-BBD4-44C04318093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9" name="Freeform: Shape 18">
            <a:extLst>
              <a:ext uri="{FF2B5EF4-FFF2-40B4-BE49-F238E27FC236}">
                <a16:creationId xmlns:a16="http://schemas.microsoft.com/office/drawing/2014/main" id="{82184FF4-7029-4ED7-813A-192E60608764}"/>
              </a:ext>
            </a:extLst>
          </p:cNvPr>
          <p:cNvSpPr>
            <a:spLocks noChangeAspect="1"/>
          </p:cNvSpPr>
          <p:nvPr/>
        </p:nvSpPr>
        <p:spPr>
          <a:xfrm rot="2700000">
            <a:off x="612445" y="481888"/>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AAA7AB09-557C-41AD-9113-FF9F68FA1035}"/>
              </a:ext>
            </a:extLst>
          </p:cNvPr>
          <p:cNvSpPr/>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5" name="Oval 24">
            <a:extLst>
              <a:ext uri="{FF2B5EF4-FFF2-40B4-BE49-F238E27FC236}">
                <a16:creationId xmlns:a16="http://schemas.microsoft.com/office/drawing/2014/main" id="{EF99ECAA-1F11-4937-BBA6-51935AB44C9D}"/>
              </a:ext>
            </a:extLst>
          </p:cNvPr>
          <p:cNvSpPr>
            <a:spLocks noChangeAspect="1"/>
          </p:cNvSpPr>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Lst>
          </p:cNvPr>
          <p:cNvGrpSpPr/>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36" name="Freeform: Shape 35">
              <a:extLst>
                <a:ext uri="{FF2B5EF4-FFF2-40B4-BE49-F238E27FC236}">
                  <a16:creationId xmlns:a16="http://schemas.microsoft.com/office/drawing/2014/main" id="{B5CA2231-7A65-4D16-8400-A210CC41DB73}"/>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37" name="Oval 36">
              <a:extLst>
                <a:ext uri="{FF2B5EF4-FFF2-40B4-BE49-F238E27FC236}">
                  <a16:creationId xmlns:a16="http://schemas.microsoft.com/office/drawing/2014/main" id="{4B089C8C-B82B-4704-88E2-E857A5E21529}"/>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Tree>
    <p:extLst>
      <p:ext uri="{BB962C8B-B14F-4D97-AF65-F5344CB8AC3E}">
        <p14:creationId xmlns:p14="http://schemas.microsoft.com/office/powerpoint/2010/main" val="341236291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2" name="Oval 21">
            <a:extLst>
              <a:ext uri="{FF2B5EF4-FFF2-40B4-BE49-F238E27FC236}">
                <a16:creationId xmlns:a16="http://schemas.microsoft.com/office/drawing/2014/main" id="{94729CA3-91C4-4A89-9448-A2F0E409177A}"/>
              </a:ext>
            </a:extLst>
          </p:cNvPr>
          <p:cNvSpPr>
            <a:spLocks noChangeAspect="1"/>
          </p:cNvSpPr>
          <p:nvPr/>
        </p:nvSpPr>
        <p:spPr>
          <a:xfrm>
            <a:off x="11069864" y="33337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3" name="Group 12">
            <a:extLst>
              <a:ext uri="{FF2B5EF4-FFF2-40B4-BE49-F238E27FC236}">
                <a16:creationId xmlns:a16="http://schemas.microsoft.com/office/drawing/2014/main" id="{168347B7-45FA-4A01-924D-DC385B720B3E}"/>
              </a:ext>
            </a:extLst>
          </p:cNvPr>
          <p:cNvGrpSpPr/>
          <p:nvPr/>
        </p:nvGrpSpPr>
        <p:grpSpPr>
          <a:xfrm>
            <a:off x="331786" y="5528198"/>
            <a:ext cx="631474" cy="667800"/>
            <a:chOff x="2994153" y="1378666"/>
            <a:chExt cx="631474" cy="667800"/>
          </a:xfrm>
        </p:grpSpPr>
        <p:sp>
          <p:nvSpPr>
            <p:cNvPr id="20" name="Freeform: Shape 19">
              <a:extLst>
                <a:ext uri="{FF2B5EF4-FFF2-40B4-BE49-F238E27FC236}">
                  <a16:creationId xmlns:a16="http://schemas.microsoft.com/office/drawing/2014/main" id="{31167DA1-25D1-4E60-A62E-42B6F56A96EC}"/>
                </a:ext>
              </a:extLst>
            </p:cNvPr>
            <p:cNvSpPr>
              <a:spLocks noChangeAspect="1"/>
            </p:cNvSpPr>
            <p:nvPr/>
          </p:nvSpPr>
          <p:spPr>
            <a:xfrm rot="2700000">
              <a:off x="3039890" y="1332929"/>
              <a:ext cx="540000"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Oval 20">
              <a:extLst>
                <a:ext uri="{FF2B5EF4-FFF2-40B4-BE49-F238E27FC236}">
                  <a16:creationId xmlns:a16="http://schemas.microsoft.com/office/drawing/2014/main" id="{6B7B7215-A661-477E-91D0-CDBE5564D2B9}"/>
                </a:ext>
              </a:extLst>
            </p:cNvPr>
            <p:cNvSpPr/>
            <p:nvPr/>
          </p:nvSpPr>
          <p:spPr>
            <a:xfrm rot="8100000">
              <a:off x="3047090" y="1506466"/>
              <a:ext cx="270000" cy="54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8978E540-142B-4A82-9C3F-E61BC190AEED}"/>
              </a:ext>
            </a:extLst>
          </p:cNvPr>
          <p:cNvSpPr>
            <a:spLocks noGrp="1"/>
          </p:cNvSpPr>
          <p:nvPr>
            <p:ph type="title"/>
          </p:nvPr>
        </p:nvSpPr>
        <p:spPr>
          <a:xfrm>
            <a:off x="550863" y="549275"/>
            <a:ext cx="11090274" cy="1332000"/>
          </a:xfrm>
        </p:spPr>
        <p:txBody>
          <a:bodyPr>
            <a:noAutofit/>
          </a:bodyPr>
          <a:lstStyle>
            <a:lvl1pPr>
              <a:lnSpc>
                <a:spcPct val="100000"/>
              </a:lnSpc>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2C6BF36-D4F5-4363-B440-BDAE50BBD4B6}"/>
              </a:ext>
            </a:extLst>
          </p:cNvPr>
          <p:cNvSpPr>
            <a:spLocks noGrp="1"/>
          </p:cNvSpPr>
          <p:nvPr>
            <p:ph sz="half" idx="1"/>
          </p:nvPr>
        </p:nvSpPr>
        <p:spPr>
          <a:xfrm>
            <a:off x="550862"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F8362910-87AA-4E67-992D-8D4822FD89FE}"/>
              </a:ext>
            </a:extLst>
          </p:cNvPr>
          <p:cNvSpPr>
            <a:spLocks noGrp="1"/>
          </p:cNvSpPr>
          <p:nvPr>
            <p:ph sz="half" idx="2"/>
          </p:nvPr>
        </p:nvSpPr>
        <p:spPr>
          <a:xfrm>
            <a:off x="6205538" y="2097175"/>
            <a:ext cx="5435600" cy="3995650"/>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BB99A8AF-0998-4613-B1D8-C14ECBFFDF67}"/>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66E44EAA-B8A9-4428-A9DF-1174DA940990}"/>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19E5C381-C899-4BF9-B584-2D78074D1CB2}"/>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716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85833253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778B0BE9-88B0-4883-9BA9-CD594C400EC1}"/>
              </a:ext>
            </a:extLst>
          </p:cNvPr>
          <p:cNvGrpSpPr/>
          <p:nvPr/>
        </p:nvGrpSpPr>
        <p:grpSpPr>
          <a:xfrm>
            <a:off x="4949631" y="5111861"/>
            <a:ext cx="1262947" cy="1335600"/>
            <a:chOff x="2678417" y="2427951"/>
            <a:chExt cx="1262947" cy="1335600"/>
          </a:xfrm>
        </p:grpSpPr>
        <p:sp>
          <p:nvSpPr>
            <p:cNvPr id="11" name="Freeform: Shape 10">
              <a:extLst>
                <a:ext uri="{FF2B5EF4-FFF2-40B4-BE49-F238E27FC236}">
                  <a16:creationId xmlns:a16="http://schemas.microsoft.com/office/drawing/2014/main" id="{C59DCBF3-7AFA-4CD1-A918-BC6DDE674E6C}"/>
                </a:ext>
              </a:extLst>
            </p:cNvPr>
            <p:cNvSpPr>
              <a:spLocks noChangeAspect="1"/>
            </p:cNvSpPr>
            <p:nvPr/>
          </p:nvSpPr>
          <p:spPr>
            <a:xfrm rot="2700000">
              <a:off x="2769891" y="2336477"/>
              <a:ext cx="1080000" cy="1262947"/>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06964A02-96E1-4654-9187-DDDE7409F75B}"/>
                </a:ext>
              </a:extLst>
            </p:cNvPr>
            <p:cNvSpPr/>
            <p:nvPr/>
          </p:nvSpPr>
          <p:spPr>
            <a:xfrm rot="8100000">
              <a:off x="2784291" y="2683551"/>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2" name="Title 1">
            <a:extLst>
              <a:ext uri="{FF2B5EF4-FFF2-40B4-BE49-F238E27FC236}">
                <a16:creationId xmlns:a16="http://schemas.microsoft.com/office/drawing/2014/main" id="{BF3FF76C-A012-4CDA-8AE7-E9413955716A}"/>
              </a:ext>
            </a:extLst>
          </p:cNvPr>
          <p:cNvSpPr>
            <a:spLocks noGrp="1"/>
          </p:cNvSpPr>
          <p:nvPr>
            <p:ph type="title"/>
          </p:nvPr>
        </p:nvSpPr>
        <p:spPr>
          <a:xfrm>
            <a:off x="550863" y="549275"/>
            <a:ext cx="11090275" cy="984885"/>
          </a:xfrm>
        </p:spPr>
        <p:txBody>
          <a:bodyPr anchor="t">
            <a:noAutofit/>
          </a:bodyPr>
          <a:lstStyle>
            <a:lvl1pPr>
              <a:lnSpc>
                <a:spcPct val="100000"/>
              </a:lnSpc>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611A4C80-DC38-4641-924F-90D6078CF592}"/>
              </a:ext>
            </a:extLst>
          </p:cNvPr>
          <p:cNvSpPr>
            <a:spLocks noGrp="1"/>
          </p:cNvSpPr>
          <p:nvPr>
            <p:ph idx="1"/>
          </p:nvPr>
        </p:nvSpPr>
        <p:spPr>
          <a:xfrm>
            <a:off x="4295775" y="1750060"/>
            <a:ext cx="7345362" cy="4342765"/>
          </a:xfrm>
        </p:spPr>
        <p:txBody>
          <a:bodyPr>
            <a:noAutofit/>
          </a:bodyPr>
          <a:lstStyle>
            <a:lvl1pPr>
              <a:defRPr sz="1600"/>
            </a:lvl1pPr>
            <a:lvl2pPr>
              <a:defRPr sz="1600"/>
            </a:lvl2pPr>
            <a:lvl3pPr>
              <a:defRPr sz="16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82C42771-D3A7-4072-85DC-B7C5E530E8AA}"/>
              </a:ext>
            </a:extLst>
          </p:cNvPr>
          <p:cNvSpPr>
            <a:spLocks noGrp="1"/>
          </p:cNvSpPr>
          <p:nvPr>
            <p:ph type="body" sz="half" idx="2"/>
          </p:nvPr>
        </p:nvSpPr>
        <p:spPr>
          <a:xfrm>
            <a:off x="550863" y="1750060"/>
            <a:ext cx="3565525" cy="4342765"/>
          </a:xfrm>
        </p:spPr>
        <p:txBody>
          <a:bodyPr>
            <a:no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BD47AB1-6EB5-4E2C-B4A7-42DC643E9FF9}"/>
              </a:ext>
            </a:extLst>
          </p:cNvPr>
          <p:cNvSpPr>
            <a:spLocks noGrp="1"/>
          </p:cNvSpPr>
          <p:nvPr>
            <p:ph type="dt" sz="half" idx="10"/>
          </p:nvPr>
        </p:nvSpPr>
        <p:spPr/>
        <p:txBody>
          <a:bodyPr>
            <a:noAutofit/>
          </a:bodyPr>
          <a:lstStyle/>
          <a:p>
            <a:r>
              <a:rPr lang="en-US"/>
              <a:t>Tuesday, February 2, 20XX</a:t>
            </a:r>
          </a:p>
        </p:txBody>
      </p:sp>
      <p:sp>
        <p:nvSpPr>
          <p:cNvPr id="6" name="Footer Placeholder 5">
            <a:extLst>
              <a:ext uri="{FF2B5EF4-FFF2-40B4-BE49-F238E27FC236}">
                <a16:creationId xmlns:a16="http://schemas.microsoft.com/office/drawing/2014/main" id="{5BA9D15F-B6ED-46E1-9840-0B625880EE4B}"/>
              </a:ext>
            </a:extLst>
          </p:cNvPr>
          <p:cNvSpPr>
            <a:spLocks noGrp="1"/>
          </p:cNvSpPr>
          <p:nvPr>
            <p:ph type="ftr" sz="quarter" idx="11"/>
          </p:nvPr>
        </p:nvSpPr>
        <p:spPr/>
        <p:txBody>
          <a:bodyPr>
            <a:noAutofit/>
          </a:bodyPr>
          <a:lstStyle/>
          <a:p>
            <a:r>
              <a:rPr lang="en-US"/>
              <a:t>Sample Footer Text</a:t>
            </a:r>
          </a:p>
        </p:txBody>
      </p:sp>
      <p:sp>
        <p:nvSpPr>
          <p:cNvPr id="7" name="Slide Number Placeholder 6">
            <a:extLst>
              <a:ext uri="{FF2B5EF4-FFF2-40B4-BE49-F238E27FC236}">
                <a16:creationId xmlns:a16="http://schemas.microsoft.com/office/drawing/2014/main" id="{CDAEB023-7A5E-4087-B75E-A38A80EE5D01}"/>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98356284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genda">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C0923D16-1EC5-4C17-ABA8-B13A1256B36F}"/>
              </a:ext>
            </a:extLst>
          </p:cNvPr>
          <p:cNvSpPr>
            <a:spLocks noGrp="1"/>
          </p:cNvSpPr>
          <p:nvPr>
            <p:ph type="title" hasCustomPrompt="1"/>
          </p:nvPr>
        </p:nvSpPr>
        <p:spPr>
          <a:xfrm>
            <a:off x="550864" y="549275"/>
            <a:ext cx="3565524" cy="1997855"/>
          </a:xfrm>
        </p:spPr>
        <p:txBody>
          <a:bodyPr wrap="square" anchor="b" anchorCtr="0">
            <a:noAutofit/>
          </a:bodyPr>
          <a:lstStyle>
            <a:lvl1pPr>
              <a:defRPr/>
            </a:lvl1pPr>
          </a:lstStyle>
          <a:p>
            <a:r>
              <a:rPr lang="en-US" dirty="0"/>
              <a:t>Click to add title</a:t>
            </a:r>
          </a:p>
        </p:txBody>
      </p:sp>
      <p:sp>
        <p:nvSpPr>
          <p:cNvPr id="7" name="Content Placeholder 2">
            <a:extLst>
              <a:ext uri="{FF2B5EF4-FFF2-40B4-BE49-F238E27FC236}">
                <a16:creationId xmlns:a16="http://schemas.microsoft.com/office/drawing/2014/main" id="{50294D8B-CF64-4C26-8C78-57A375E7D33B}"/>
              </a:ext>
            </a:extLst>
          </p:cNvPr>
          <p:cNvSpPr>
            <a:spLocks noGrp="1"/>
          </p:cNvSpPr>
          <p:nvPr>
            <p:ph idx="1" hasCustomPrompt="1"/>
          </p:nvPr>
        </p:nvSpPr>
        <p:spPr>
          <a:xfrm>
            <a:off x="550863" y="2677306"/>
            <a:ext cx="3565525" cy="3415519"/>
          </a:xfrm>
        </p:spPr>
        <p:txBody>
          <a:bodyPr anchor="t" anchorCtr="0">
            <a:noAutofit/>
          </a:bodyPr>
          <a:lstStyle>
            <a:lvl1pPr>
              <a:buNone/>
              <a:defRPr/>
            </a:lvl1pPr>
          </a:lstStyle>
          <a:p>
            <a:pPr>
              <a:lnSpc>
                <a:spcPct val="120000"/>
              </a:lnSpc>
            </a:pPr>
            <a:r>
              <a:rPr lang="en-US" sz="1600" dirty="0"/>
              <a:t>Click to add text</a:t>
            </a:r>
          </a:p>
        </p:txBody>
      </p:sp>
      <p:sp>
        <p:nvSpPr>
          <p:cNvPr id="17" name="Picture Placeholder 16">
            <a:extLst>
              <a:ext uri="{FF2B5EF4-FFF2-40B4-BE49-F238E27FC236}">
                <a16:creationId xmlns:a16="http://schemas.microsoft.com/office/drawing/2014/main" id="{67BCF456-426F-435B-8DF0-A32A44F5A889}"/>
              </a:ext>
            </a:extLst>
          </p:cNvPr>
          <p:cNvSpPr>
            <a:spLocks noGrp="1"/>
          </p:cNvSpPr>
          <p:nvPr>
            <p:ph type="pic" sz="quarter" idx="13"/>
          </p:nvPr>
        </p:nvSpPr>
        <p:spPr>
          <a:xfrm>
            <a:off x="5208928" y="1596771"/>
            <a:ext cx="3448558" cy="3448558"/>
          </a:xfrm>
          <a:custGeom>
            <a:avLst/>
            <a:gdLst>
              <a:gd name="connsiteX0" fmla="*/ 1724279 w 3448558"/>
              <a:gd name="connsiteY0" fmla="*/ 0 h 3448558"/>
              <a:gd name="connsiteX1" fmla="*/ 3448558 w 3448558"/>
              <a:gd name="connsiteY1" fmla="*/ 1724279 h 3448558"/>
              <a:gd name="connsiteX2" fmla="*/ 1724279 w 3448558"/>
              <a:gd name="connsiteY2" fmla="*/ 3448558 h 3448558"/>
              <a:gd name="connsiteX3" fmla="*/ 0 w 3448558"/>
              <a:gd name="connsiteY3" fmla="*/ 1724279 h 3448558"/>
              <a:gd name="connsiteX4" fmla="*/ 1724279 w 3448558"/>
              <a:gd name="connsiteY4" fmla="*/ 0 h 344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558" h="3448558">
                <a:moveTo>
                  <a:pt x="1724279" y="0"/>
                </a:moveTo>
                <a:cubicBezTo>
                  <a:pt x="2676572" y="0"/>
                  <a:pt x="3448558" y="771986"/>
                  <a:pt x="3448558" y="1724279"/>
                </a:cubicBezTo>
                <a:cubicBezTo>
                  <a:pt x="3448558" y="2676572"/>
                  <a:pt x="2676572" y="3448558"/>
                  <a:pt x="1724279" y="3448558"/>
                </a:cubicBezTo>
                <a:cubicBezTo>
                  <a:pt x="771986" y="3448558"/>
                  <a:pt x="0" y="2676572"/>
                  <a:pt x="0" y="1724279"/>
                </a:cubicBezTo>
                <a:cubicBezTo>
                  <a:pt x="0" y="771986"/>
                  <a:pt x="771986" y="0"/>
                  <a:pt x="1724279" y="0"/>
                </a:cubicBezTo>
                <a:close/>
              </a:path>
            </a:pathLst>
          </a:custGeom>
          <a:solidFill>
            <a:schemeClr val="accent5"/>
          </a:solidFill>
        </p:spPr>
        <p:txBody>
          <a:bodyPr wrap="square">
            <a:noAutofit/>
          </a:bodyPr>
          <a:lstStyle/>
          <a:p>
            <a:r>
              <a:rPr lang="en-US"/>
              <a:t>Click icon to add picture</a:t>
            </a:r>
          </a:p>
        </p:txBody>
      </p:sp>
      <p:sp>
        <p:nvSpPr>
          <p:cNvPr id="22" name="Picture Placeholder 21">
            <a:extLst>
              <a:ext uri="{FF2B5EF4-FFF2-40B4-BE49-F238E27FC236}">
                <a16:creationId xmlns:a16="http://schemas.microsoft.com/office/drawing/2014/main" id="{4813A609-7079-46D5-9C1D-52004ABDAC9D}"/>
              </a:ext>
            </a:extLst>
          </p:cNvPr>
          <p:cNvSpPr>
            <a:spLocks noGrp="1"/>
          </p:cNvSpPr>
          <p:nvPr>
            <p:ph type="pic" sz="quarter" idx="14"/>
          </p:nvPr>
        </p:nvSpPr>
        <p:spPr>
          <a:xfrm>
            <a:off x="8918575" y="596392"/>
            <a:ext cx="2263776" cy="2263776"/>
          </a:xfrm>
          <a:custGeom>
            <a:avLst/>
            <a:gdLst>
              <a:gd name="connsiteX0" fmla="*/ 1131888 w 2263776"/>
              <a:gd name="connsiteY0" fmla="*/ 0 h 2263776"/>
              <a:gd name="connsiteX1" fmla="*/ 2263776 w 2263776"/>
              <a:gd name="connsiteY1" fmla="*/ 1131888 h 2263776"/>
              <a:gd name="connsiteX2" fmla="*/ 1131888 w 2263776"/>
              <a:gd name="connsiteY2" fmla="*/ 2263776 h 2263776"/>
              <a:gd name="connsiteX3" fmla="*/ 0 w 2263776"/>
              <a:gd name="connsiteY3" fmla="*/ 1131888 h 2263776"/>
              <a:gd name="connsiteX4" fmla="*/ 1131888 w 2263776"/>
              <a:gd name="connsiteY4" fmla="*/ 0 h 22637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3776" h="2263776">
                <a:moveTo>
                  <a:pt x="1131888" y="0"/>
                </a:moveTo>
                <a:cubicBezTo>
                  <a:pt x="1757012" y="0"/>
                  <a:pt x="2263776" y="506764"/>
                  <a:pt x="2263776" y="1131888"/>
                </a:cubicBezTo>
                <a:cubicBezTo>
                  <a:pt x="2263776" y="1757012"/>
                  <a:pt x="1757012" y="2263776"/>
                  <a:pt x="1131888" y="2263776"/>
                </a:cubicBezTo>
                <a:cubicBezTo>
                  <a:pt x="506764" y="2263776"/>
                  <a:pt x="0" y="1757012"/>
                  <a:pt x="0" y="1131888"/>
                </a:cubicBezTo>
                <a:cubicBezTo>
                  <a:pt x="0" y="506764"/>
                  <a:pt x="506764" y="0"/>
                  <a:pt x="1131888" y="0"/>
                </a:cubicBezTo>
                <a:close/>
              </a:path>
            </a:pathLst>
          </a:custGeom>
          <a:solidFill>
            <a:schemeClr val="accent5"/>
          </a:solidFill>
        </p:spPr>
        <p:txBody>
          <a:bodyPr wrap="square">
            <a:noAutofit/>
          </a:bodyPr>
          <a:lstStyle/>
          <a:p>
            <a:r>
              <a:rPr lang="en-US"/>
              <a:t>Click icon to add picture</a:t>
            </a:r>
          </a:p>
        </p:txBody>
      </p:sp>
      <p:sp>
        <p:nvSpPr>
          <p:cNvPr id="25" name="Picture Placeholder 24">
            <a:extLst>
              <a:ext uri="{FF2B5EF4-FFF2-40B4-BE49-F238E27FC236}">
                <a16:creationId xmlns:a16="http://schemas.microsoft.com/office/drawing/2014/main" id="{A14F21DF-D5E0-4C6C-BA2C-D69D65DBB18E}"/>
              </a:ext>
            </a:extLst>
          </p:cNvPr>
          <p:cNvSpPr>
            <a:spLocks noGrp="1"/>
          </p:cNvSpPr>
          <p:nvPr>
            <p:ph type="pic" sz="quarter" idx="15"/>
          </p:nvPr>
        </p:nvSpPr>
        <p:spPr>
          <a:xfrm>
            <a:off x="9091612" y="3324733"/>
            <a:ext cx="2936876" cy="2936876"/>
          </a:xfrm>
          <a:custGeom>
            <a:avLst/>
            <a:gdLst>
              <a:gd name="connsiteX0" fmla="*/ 1468438 w 2936876"/>
              <a:gd name="connsiteY0" fmla="*/ 0 h 2936876"/>
              <a:gd name="connsiteX1" fmla="*/ 2936876 w 2936876"/>
              <a:gd name="connsiteY1" fmla="*/ 1468438 h 2936876"/>
              <a:gd name="connsiteX2" fmla="*/ 1468438 w 2936876"/>
              <a:gd name="connsiteY2" fmla="*/ 2936876 h 2936876"/>
              <a:gd name="connsiteX3" fmla="*/ 0 w 2936876"/>
              <a:gd name="connsiteY3" fmla="*/ 1468438 h 2936876"/>
              <a:gd name="connsiteX4" fmla="*/ 1468438 w 2936876"/>
              <a:gd name="connsiteY4" fmla="*/ 0 h 29368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6876" h="2936876">
                <a:moveTo>
                  <a:pt x="1468438" y="0"/>
                </a:moveTo>
                <a:cubicBezTo>
                  <a:pt x="2279434" y="0"/>
                  <a:pt x="2936876" y="657442"/>
                  <a:pt x="2936876" y="1468438"/>
                </a:cubicBezTo>
                <a:cubicBezTo>
                  <a:pt x="2936876" y="2279434"/>
                  <a:pt x="2279434" y="2936876"/>
                  <a:pt x="1468438" y="2936876"/>
                </a:cubicBezTo>
                <a:cubicBezTo>
                  <a:pt x="657442" y="2936876"/>
                  <a:pt x="0" y="2279434"/>
                  <a:pt x="0" y="1468438"/>
                </a:cubicBezTo>
                <a:cubicBezTo>
                  <a:pt x="0" y="657442"/>
                  <a:pt x="657442" y="0"/>
                  <a:pt x="1468438"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6" name="Oval 5">
            <a:extLst>
              <a:ext uri="{FF2B5EF4-FFF2-40B4-BE49-F238E27FC236}">
                <a16:creationId xmlns:a16="http://schemas.microsoft.com/office/drawing/2014/main" id="{92FF63B4-C261-4597-9EE0-811D250B9D21}"/>
              </a:ext>
              <a:ext uri="{C183D7F6-B498-43B3-948B-1728B52AA6E4}">
                <adec:decorative xmlns:adec="http://schemas.microsoft.com/office/drawing/2017/decorative" val="1"/>
              </a:ext>
            </a:extLst>
          </p:cNvPr>
          <p:cNvSpPr>
            <a:spLocks noChangeAspect="1"/>
          </p:cNvSpPr>
          <p:nvPr userDrawn="1"/>
        </p:nvSpPr>
        <p:spPr>
          <a:xfrm>
            <a:off x="6548755" y="850167"/>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10" name="Group 9">
            <a:extLst>
              <a:ext uri="{FF2B5EF4-FFF2-40B4-BE49-F238E27FC236}">
                <a16:creationId xmlns:a16="http://schemas.microsoft.com/office/drawing/2014/main" id="{F92CF088-7F97-4A11-8A81-0EF641F6986F}"/>
              </a:ext>
              <a:ext uri="{C183D7F6-B498-43B3-948B-1728B52AA6E4}">
                <adec:decorative xmlns:adec="http://schemas.microsoft.com/office/drawing/2017/decorative" val="1"/>
              </a:ext>
            </a:extLst>
          </p:cNvPr>
          <p:cNvGrpSpPr/>
          <p:nvPr userDrawn="1"/>
        </p:nvGrpSpPr>
        <p:grpSpPr>
          <a:xfrm>
            <a:off x="5602297" y="5691007"/>
            <a:ext cx="667802" cy="631474"/>
            <a:chOff x="3409557" y="4940429"/>
            <a:chExt cx="667802" cy="631474"/>
          </a:xfrm>
        </p:grpSpPr>
        <p:sp>
          <p:nvSpPr>
            <p:cNvPr id="11" name="Freeform: Shape 10">
              <a:extLst>
                <a:ext uri="{FF2B5EF4-FFF2-40B4-BE49-F238E27FC236}">
                  <a16:creationId xmlns:a16="http://schemas.microsoft.com/office/drawing/2014/main" id="{165B23B7-CE74-4974-ABD8-BFA31D583416}"/>
                </a:ext>
              </a:extLst>
            </p:cNvPr>
            <p:cNvSpPr>
              <a:spLocks noChangeAspect="1"/>
            </p:cNvSpPr>
            <p:nvPr/>
          </p:nvSpPr>
          <p:spPr>
            <a:xfrm rot="8100000">
              <a:off x="3537358" y="4940429"/>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2" name="Oval 11">
              <a:extLst>
                <a:ext uri="{FF2B5EF4-FFF2-40B4-BE49-F238E27FC236}">
                  <a16:creationId xmlns:a16="http://schemas.microsoft.com/office/drawing/2014/main" id="{FF99BB1F-6C9D-4972-9EF4-98ACD7BE71E5}"/>
                </a:ext>
              </a:extLst>
            </p:cNvPr>
            <p:cNvSpPr/>
            <p:nvPr/>
          </p:nvSpPr>
          <p:spPr>
            <a:xfrm rot="13500000">
              <a:off x="3544558" y="4858365"/>
              <a:ext cx="270000" cy="540001"/>
            </a:xfrm>
            <a:prstGeom prst="ellipse">
              <a:avLst/>
            </a:prstGeom>
            <a:gradFill>
              <a:gsLst>
                <a:gs pos="100000">
                  <a:schemeClr val="accent1">
                    <a:lumMod val="60000"/>
                    <a:lumOff val="40000"/>
                    <a:alpha val="0"/>
                  </a:schemeClr>
                </a:gs>
                <a:gs pos="0">
                  <a:schemeClr val="bg2">
                    <a:lumMod val="75000"/>
                    <a:lumOff val="25000"/>
                    <a:alpha val="33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grpSp>
    </p:spTree>
    <p:extLst>
      <p:ext uri="{BB962C8B-B14F-4D97-AF65-F5344CB8AC3E}">
        <p14:creationId xmlns:p14="http://schemas.microsoft.com/office/powerpoint/2010/main" val="42841202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Introduction">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458B3A1-C77D-4AFC-B2C8-79520B53C452}"/>
              </a:ext>
            </a:extLst>
          </p:cNvPr>
          <p:cNvSpPr>
            <a:spLocks noGrp="1"/>
          </p:cNvSpPr>
          <p:nvPr>
            <p:ph type="title"/>
          </p:nvPr>
        </p:nvSpPr>
        <p:spPr>
          <a:xfrm>
            <a:off x="550863" y="4507200"/>
            <a:ext cx="4500562" cy="1562959"/>
          </a:xfrm>
        </p:spPr>
        <p:txBody>
          <a:bodyPr wrap="square" anchor="t" anchorCtr="0">
            <a:noAutofit/>
          </a:body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F551DA26-B267-4F28-B4D0-65B3EF6E1112}"/>
              </a:ext>
            </a:extLst>
          </p:cNvPr>
          <p:cNvSpPr>
            <a:spLocks noGrp="1"/>
          </p:cNvSpPr>
          <p:nvPr>
            <p:ph type="pic" sz="quarter" idx="13"/>
          </p:nvPr>
        </p:nvSpPr>
        <p:spPr>
          <a:xfrm>
            <a:off x="0" y="0"/>
            <a:ext cx="3054096" cy="3776472"/>
          </a:xfrm>
          <a:solidFill>
            <a:schemeClr val="accent5"/>
          </a:solidFill>
        </p:spPr>
        <p:txBody>
          <a:bodyPr>
            <a:noAutofit/>
          </a:bodyPr>
          <a:lstStyle/>
          <a:p>
            <a:r>
              <a:rPr lang="en-US"/>
              <a:t>Click icon to add picture</a:t>
            </a:r>
          </a:p>
        </p:txBody>
      </p:sp>
      <p:sp>
        <p:nvSpPr>
          <p:cNvPr id="18" name="Picture Placeholder 11">
            <a:extLst>
              <a:ext uri="{FF2B5EF4-FFF2-40B4-BE49-F238E27FC236}">
                <a16:creationId xmlns:a16="http://schemas.microsoft.com/office/drawing/2014/main" id="{95544A62-DA23-4840-99DE-09AFC8F4DC48}"/>
              </a:ext>
            </a:extLst>
          </p:cNvPr>
          <p:cNvSpPr>
            <a:spLocks noGrp="1"/>
          </p:cNvSpPr>
          <p:nvPr>
            <p:ph type="pic" sz="quarter" idx="14"/>
          </p:nvPr>
        </p:nvSpPr>
        <p:spPr>
          <a:xfrm>
            <a:off x="3054096" y="0"/>
            <a:ext cx="3054096" cy="3776472"/>
          </a:xfrm>
          <a:solidFill>
            <a:schemeClr val="accent5"/>
          </a:solidFill>
        </p:spPr>
        <p:txBody>
          <a:bodyPr>
            <a:noAutofit/>
          </a:bodyPr>
          <a:lstStyle/>
          <a:p>
            <a:r>
              <a:rPr lang="en-US"/>
              <a:t>Click icon to add picture</a:t>
            </a:r>
          </a:p>
        </p:txBody>
      </p:sp>
      <p:sp>
        <p:nvSpPr>
          <p:cNvPr id="19" name="Picture Placeholder 11">
            <a:extLst>
              <a:ext uri="{FF2B5EF4-FFF2-40B4-BE49-F238E27FC236}">
                <a16:creationId xmlns:a16="http://schemas.microsoft.com/office/drawing/2014/main" id="{0C91AF30-C5BB-4601-BDEB-E60C93A16933}"/>
              </a:ext>
            </a:extLst>
          </p:cNvPr>
          <p:cNvSpPr>
            <a:spLocks noGrp="1"/>
          </p:cNvSpPr>
          <p:nvPr>
            <p:ph type="pic" sz="quarter" idx="15"/>
          </p:nvPr>
        </p:nvSpPr>
        <p:spPr>
          <a:xfrm>
            <a:off x="6083808" y="0"/>
            <a:ext cx="3054096" cy="3776472"/>
          </a:xfrm>
          <a:solidFill>
            <a:schemeClr val="accent5"/>
          </a:solidFill>
        </p:spPr>
        <p:txBody>
          <a:bodyPr>
            <a:noAutofit/>
          </a:bodyPr>
          <a:lstStyle/>
          <a:p>
            <a:r>
              <a:rPr lang="en-US"/>
              <a:t>Click icon to add picture</a:t>
            </a:r>
          </a:p>
        </p:txBody>
      </p:sp>
      <p:sp>
        <p:nvSpPr>
          <p:cNvPr id="20" name="Picture Placeholder 11">
            <a:extLst>
              <a:ext uri="{FF2B5EF4-FFF2-40B4-BE49-F238E27FC236}">
                <a16:creationId xmlns:a16="http://schemas.microsoft.com/office/drawing/2014/main" id="{5B625AA5-EA5B-4115-A461-DA2C7087D83E}"/>
              </a:ext>
            </a:extLst>
          </p:cNvPr>
          <p:cNvSpPr>
            <a:spLocks noGrp="1"/>
          </p:cNvSpPr>
          <p:nvPr>
            <p:ph type="pic" sz="quarter" idx="16"/>
          </p:nvPr>
        </p:nvSpPr>
        <p:spPr>
          <a:xfrm>
            <a:off x="9137904" y="0"/>
            <a:ext cx="3054096" cy="3776472"/>
          </a:xfrm>
          <a:solidFill>
            <a:schemeClr val="accent5"/>
          </a:solidFill>
        </p:spPr>
        <p:txBody>
          <a:bodyPr>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
        <p:nvSpPr>
          <p:cNvPr id="11" name="Content Placeholder 6">
            <a:extLst>
              <a:ext uri="{FF2B5EF4-FFF2-40B4-BE49-F238E27FC236}">
                <a16:creationId xmlns:a16="http://schemas.microsoft.com/office/drawing/2014/main" id="{1B1AE41C-3196-4E6F-A3A8-313A92677FF3}"/>
              </a:ext>
            </a:extLst>
          </p:cNvPr>
          <p:cNvSpPr>
            <a:spLocks noGrp="1"/>
          </p:cNvSpPr>
          <p:nvPr>
            <p:ph sz="quarter" idx="15"/>
          </p:nvPr>
        </p:nvSpPr>
        <p:spPr>
          <a:xfrm>
            <a:off x="5262411" y="4508500"/>
            <a:ext cx="6221412" cy="1563688"/>
          </a:xfrm>
        </p:spPr>
        <p:txBody>
          <a:bodyPr>
            <a:noAutofit/>
          </a:bodyPr>
          <a:lstStyle>
            <a:lvl1pPr marL="228600" indent="-228600">
              <a:lnSpc>
                <a:spcPct val="100000"/>
              </a:lnSpc>
              <a:buFont typeface="Arial" panose="020B0604020202020204" pitchFamily="34" charset="0"/>
              <a:buChar char="•"/>
              <a:defRPr sz="2000"/>
            </a:lvl1pPr>
            <a:lvl2pPr>
              <a:buNone/>
              <a:defRPr sz="1900"/>
            </a:lvl2pPr>
            <a:lvl3pPr>
              <a:buNone/>
              <a:defRPr sz="1900"/>
            </a:lvl3pPr>
            <a:lvl4pPr>
              <a:buNone/>
              <a:defRPr sz="1900"/>
            </a:lvl4pPr>
            <a:lvl5pPr>
              <a:buNone/>
              <a:defRPr sz="1900"/>
            </a:lvl5pPr>
          </a:lstStyle>
          <a:p>
            <a:pPr lvl="0"/>
            <a:r>
              <a:rPr lang="en-US"/>
              <a:t>Click to edit Master text styles</a:t>
            </a:r>
          </a:p>
        </p:txBody>
      </p:sp>
    </p:spTree>
    <p:extLst>
      <p:ext uri="{BB962C8B-B14F-4D97-AF65-F5344CB8AC3E}">
        <p14:creationId xmlns:p14="http://schemas.microsoft.com/office/powerpoint/2010/main" val="2570260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accent5"/>
          </a:solidFill>
        </p:spPr>
        <p:txBody>
          <a:bodyPr/>
          <a:lstStyle/>
          <a:p>
            <a:r>
              <a:rPr lang="en-US"/>
              <a:t>Click icon to add picture</a:t>
            </a:r>
          </a:p>
        </p:txBody>
      </p:sp>
      <p:sp>
        <p:nvSpPr>
          <p:cNvPr id="4" name="Date Placeholder 3">
            <a:extLst>
              <a:ext uri="{FF2B5EF4-FFF2-40B4-BE49-F238E27FC236}">
                <a16:creationId xmlns:a16="http://schemas.microsoft.com/office/drawing/2014/main" id="{56403DDF-462A-45CE-931B-010AB4F73C3F}"/>
              </a:ext>
            </a:extLst>
          </p:cNvPr>
          <p:cNvSpPr>
            <a:spLocks noGrp="1"/>
          </p:cNvSpPr>
          <p:nvPr>
            <p:ph type="dt" sz="half" idx="10"/>
          </p:nvPr>
        </p:nvSpPr>
        <p:spPr/>
        <p:txBody>
          <a:bodyPr/>
          <a:lstStyle/>
          <a:p>
            <a:r>
              <a:rPr lang="en-US"/>
              <a:t>Tuesday, February 2, 20XX</a:t>
            </a:r>
          </a:p>
        </p:txBody>
      </p:sp>
      <p:sp>
        <p:nvSpPr>
          <p:cNvPr id="5" name="Footer Placeholder 4">
            <a:extLst>
              <a:ext uri="{FF2B5EF4-FFF2-40B4-BE49-F238E27FC236}">
                <a16:creationId xmlns:a16="http://schemas.microsoft.com/office/drawing/2014/main" id="{39E10702-2ACF-4768-9E91-8CB87B89594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E8DFA722-391E-4FCF-8E15-0D7E2EC02B63}"/>
              </a:ext>
            </a:extLst>
          </p:cNvPr>
          <p:cNvSpPr>
            <a:spLocks noGrp="1"/>
          </p:cNvSpPr>
          <p:nvPr>
            <p:ph type="sldNum" sz="quarter" idx="12"/>
          </p:nvPr>
        </p:nvSpPr>
        <p:spPr/>
        <p:txBody>
          <a:bodyPr/>
          <a:lstStyle/>
          <a:p>
            <a:fld id="{DBA1B0FB-D917-4C8C-928F-313BD683BF39}" type="slidenum">
              <a:rPr lang="en-US" smtClean="0"/>
              <a:t>‹#›</a:t>
            </a:fld>
            <a:endParaRPr lang="en-US"/>
          </a:p>
        </p:txBody>
      </p:sp>
      <p:sp>
        <p:nvSpPr>
          <p:cNvPr id="13" name="Rectangle 12">
            <a:extLst>
              <a:ext uri="{FF2B5EF4-FFF2-40B4-BE49-F238E27FC236}">
                <a16:creationId xmlns:a16="http://schemas.microsoft.com/office/drawing/2014/main" id="{80517979-166D-4AAA-ABBC-0C3E5C2ECF37}"/>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E111559-B769-4E2A-A891-97B3C4AA6BAC}"/>
              </a:ext>
            </a:extLst>
          </p:cNvPr>
          <p:cNvSpPr/>
          <p:nvPr userDrawn="1"/>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550863" y="549275"/>
            <a:ext cx="5437187" cy="2986234"/>
          </a:xfrm>
        </p:spPr>
        <p:txBody>
          <a:bodyPr anchor="b" anchorCtr="0">
            <a:noAutofit/>
          </a:bodyPr>
          <a:lstStyle>
            <a:lvl1pPr>
              <a:defRPr sz="6400"/>
            </a:lvl1pPr>
          </a:lstStyle>
          <a:p>
            <a:r>
              <a:rPr lang="en-US"/>
              <a:t>Click to edit Master title style</a:t>
            </a:r>
            <a:endParaRPr lang="en-US" dirty="0"/>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550863" y="3816724"/>
            <a:ext cx="5437187" cy="2265216"/>
          </a:xfrm>
        </p:spPr>
        <p:txBody>
          <a:bodyPr>
            <a:noAutofit/>
          </a:bodyPr>
          <a:lstStyle>
            <a:lvl1pPr>
              <a:buNone/>
              <a:defRPr sz="2400"/>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Tree>
    <p:extLst>
      <p:ext uri="{BB962C8B-B14F-4D97-AF65-F5344CB8AC3E}">
        <p14:creationId xmlns:p14="http://schemas.microsoft.com/office/powerpoint/2010/main" val="1023429560"/>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Section break">
    <p:bg>
      <p:bgRef idx="1001">
        <a:schemeClr val="bg1"/>
      </p:bgRef>
    </p:bg>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F75B2FBE-0C5C-48AA-8D7F-9D5B7373CC9A}"/>
              </a:ext>
            </a:extLst>
          </p:cNvPr>
          <p:cNvSpPr>
            <a:spLocks noGrp="1"/>
          </p:cNvSpPr>
          <p:nvPr>
            <p:ph type="pic" sz="quarter" idx="13"/>
          </p:nvPr>
        </p:nvSpPr>
        <p:spPr>
          <a:xfrm>
            <a:off x="0" y="0"/>
            <a:ext cx="12192000" cy="6858000"/>
          </a:xfrm>
          <a:solidFill>
            <a:schemeClr val="bg2"/>
          </a:solidFill>
        </p:spPr>
        <p:txBody>
          <a:bodyPr/>
          <a:lstStyle/>
          <a:p>
            <a:r>
              <a:rPr lang="en-US"/>
              <a:t>Click icon to add picture</a:t>
            </a:r>
          </a:p>
        </p:txBody>
      </p:sp>
      <p:sp>
        <p:nvSpPr>
          <p:cNvPr id="16" name="Subtitle 2">
            <a:extLst>
              <a:ext uri="{FF2B5EF4-FFF2-40B4-BE49-F238E27FC236}">
                <a16:creationId xmlns:a16="http://schemas.microsoft.com/office/drawing/2014/main" id="{93411FC5-0B5A-4566-9984-827485AF9265}"/>
              </a:ext>
            </a:extLst>
          </p:cNvPr>
          <p:cNvSpPr>
            <a:spLocks noGrp="1"/>
          </p:cNvSpPr>
          <p:nvPr>
            <p:ph type="subTitle" idx="1"/>
          </p:nvPr>
        </p:nvSpPr>
        <p:spPr>
          <a:xfrm>
            <a:off x="0" y="3557281"/>
            <a:ext cx="6640285" cy="3300719"/>
          </a:xfrm>
          <a:gradFill>
            <a:gsLst>
              <a:gs pos="0">
                <a:schemeClr val="bg2">
                  <a:alpha val="0"/>
                </a:schemeClr>
              </a:gs>
              <a:gs pos="50000">
                <a:schemeClr val="bg2">
                  <a:alpha val="60000"/>
                </a:schemeClr>
              </a:gs>
            </a:gsLst>
            <a:lin ang="10800000" scaled="1"/>
          </a:gradFill>
        </p:spPr>
        <p:txBody>
          <a:bodyPr>
            <a:noAutofit/>
          </a:bodyPr>
          <a:lstStyle>
            <a:lvl1pPr marL="548640" indent="0">
              <a:lnSpc>
                <a:spcPct val="200000"/>
              </a:lnSpc>
              <a:buNone/>
              <a:defRPr/>
            </a:lvl1pPr>
          </a:lstStyle>
          <a:p>
            <a:r>
              <a:rPr lang="en-US">
                <a:solidFill>
                  <a:schemeClr val="tx1">
                    <a:alpha val="60000"/>
                  </a:schemeClr>
                </a:solidFill>
              </a:rPr>
              <a:t>Click to edit Master subtitle style</a:t>
            </a:r>
            <a:endParaRPr lang="en-US" dirty="0">
              <a:solidFill>
                <a:schemeClr val="tx1">
                  <a:alpha val="60000"/>
                </a:schemeClr>
              </a:solidFill>
            </a:endParaRPr>
          </a:p>
        </p:txBody>
      </p:sp>
      <p:sp>
        <p:nvSpPr>
          <p:cNvPr id="15" name="Title 1">
            <a:extLst>
              <a:ext uri="{FF2B5EF4-FFF2-40B4-BE49-F238E27FC236}">
                <a16:creationId xmlns:a16="http://schemas.microsoft.com/office/drawing/2014/main" id="{754E1219-253E-4FEF-A576-83857F44BA01}"/>
              </a:ext>
            </a:extLst>
          </p:cNvPr>
          <p:cNvSpPr>
            <a:spLocks noGrp="1"/>
          </p:cNvSpPr>
          <p:nvPr>
            <p:ph type="ctrTitle"/>
          </p:nvPr>
        </p:nvSpPr>
        <p:spPr>
          <a:xfrm>
            <a:off x="0" y="0"/>
            <a:ext cx="6640285" cy="3535509"/>
          </a:xfrm>
          <a:gradFill flip="none" rotWithShape="1">
            <a:gsLst>
              <a:gs pos="0">
                <a:schemeClr val="bg2">
                  <a:alpha val="0"/>
                </a:schemeClr>
              </a:gs>
              <a:gs pos="50000">
                <a:schemeClr val="bg2">
                  <a:alpha val="70000"/>
                </a:schemeClr>
              </a:gs>
            </a:gsLst>
            <a:lin ang="10800000" scaled="1"/>
            <a:tileRect/>
          </a:gradFill>
        </p:spPr>
        <p:txBody>
          <a:bodyPr anchor="b" anchorCtr="0">
            <a:noAutofit/>
          </a:bodyPr>
          <a:lstStyle>
            <a:lvl1pPr marL="548640">
              <a:spcAft>
                <a:spcPts val="1200"/>
              </a:spcAft>
              <a:defRPr sz="6400"/>
            </a:lvl1pPr>
          </a:lstStyle>
          <a:p>
            <a:r>
              <a:rPr lang="en-US"/>
              <a:t>Click to edit Master title style</a:t>
            </a:r>
            <a:endParaRPr lang="en-US" dirty="0"/>
          </a:p>
        </p:txBody>
      </p:sp>
    </p:spTree>
    <p:extLst>
      <p:ext uri="{BB962C8B-B14F-4D97-AF65-F5344CB8AC3E}">
        <p14:creationId xmlns:p14="http://schemas.microsoft.com/office/powerpoint/2010/main" val="2229304515"/>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5_Chart Table Timeline">
    <p:spTree>
      <p:nvGrpSpPr>
        <p:cNvPr id="1" name=""/>
        <p:cNvGrpSpPr/>
        <p:nvPr/>
      </p:nvGrpSpPr>
      <p:grpSpPr>
        <a:xfrm>
          <a:off x="0" y="0"/>
          <a:ext cx="0" cy="0"/>
          <a:chOff x="0" y="0"/>
          <a:chExt cx="0" cy="0"/>
        </a:xfrm>
      </p:grpSpPr>
      <p:grpSp>
        <p:nvGrpSpPr>
          <p:cNvPr id="12" name="Group 11">
            <a:extLst>
              <a:ext uri="{FF2B5EF4-FFF2-40B4-BE49-F238E27FC236}">
                <a16:creationId xmlns:a16="http://schemas.microsoft.com/office/drawing/2014/main" id="{3BDBC526-6DCD-4FF6-8395-D8C22E46E527}"/>
              </a:ext>
            </a:extLst>
          </p:cNvPr>
          <p:cNvGrpSpPr/>
          <p:nvPr/>
        </p:nvGrpSpPr>
        <p:grpSpPr>
          <a:xfrm>
            <a:off x="613998" y="5334748"/>
            <a:ext cx="678135" cy="990000"/>
            <a:chOff x="10490969" y="1448827"/>
            <a:chExt cx="678135" cy="990000"/>
          </a:xfrm>
        </p:grpSpPr>
        <p:sp>
          <p:nvSpPr>
            <p:cNvPr id="13" name="Freeform: Shape 12">
              <a:extLst>
                <a:ext uri="{FF2B5EF4-FFF2-40B4-BE49-F238E27FC236}">
                  <a16:creationId xmlns:a16="http://schemas.microsoft.com/office/drawing/2014/main" id="{02ECB475-568C-47AC-B16D-2E202DEB2DE0}"/>
                </a:ext>
              </a:extLst>
            </p:cNvPr>
            <p:cNvSpPr>
              <a:spLocks noChangeAspect="1"/>
            </p:cNvSpPr>
            <p:nvPr/>
          </p:nvSpPr>
          <p:spPr>
            <a:xfrm rot="2700000" flipH="1" flipV="1">
              <a:off x="10268976" y="1743588"/>
              <a:ext cx="926985" cy="463493"/>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127000" dist="50800" dir="13500000">
                <a:schemeClr val="accent1">
                  <a:lumMod val="40000"/>
                  <a:lumOff val="6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sp>
          <p:nvSpPr>
            <p:cNvPr id="14" name="Oval 13">
              <a:extLst>
                <a:ext uri="{FF2B5EF4-FFF2-40B4-BE49-F238E27FC236}">
                  <a16:creationId xmlns:a16="http://schemas.microsoft.com/office/drawing/2014/main" id="{080D8764-525A-441E-B58F-068E82F09714}"/>
                </a:ext>
              </a:extLst>
            </p:cNvPr>
            <p:cNvSpPr/>
            <p:nvPr/>
          </p:nvSpPr>
          <p:spPr>
            <a:xfrm rot="8100000" flipH="1" flipV="1">
              <a:off x="11115555" y="1939340"/>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5" name="Oval 14">
              <a:extLst>
                <a:ext uri="{FF2B5EF4-FFF2-40B4-BE49-F238E27FC236}">
                  <a16:creationId xmlns:a16="http://schemas.microsoft.com/office/drawing/2014/main" id="{11196109-6F2B-4738-B2FC-2CCC753AABD4}"/>
                </a:ext>
              </a:extLst>
            </p:cNvPr>
            <p:cNvSpPr/>
            <p:nvPr/>
          </p:nvSpPr>
          <p:spPr>
            <a:xfrm rot="8100000" flipH="1" flipV="1">
              <a:off x="10625042" y="1448827"/>
              <a:ext cx="53549" cy="233295"/>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6" name="Freeform: Shape 15">
              <a:extLst>
                <a:ext uri="{FF2B5EF4-FFF2-40B4-BE49-F238E27FC236}">
                  <a16:creationId xmlns:a16="http://schemas.microsoft.com/office/drawing/2014/main" id="{F7E468C2-69B8-470B-85E3-801A3CB1D7E2}"/>
                </a:ext>
              </a:extLst>
            </p:cNvPr>
            <p:cNvSpPr>
              <a:spLocks noChangeAspect="1"/>
            </p:cNvSpPr>
            <p:nvPr/>
          </p:nvSpPr>
          <p:spPr>
            <a:xfrm rot="2700000" flipH="1" flipV="1">
              <a:off x="10292519" y="1686748"/>
              <a:ext cx="926985" cy="530086"/>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20000"/>
              </a:schemeClr>
            </a:solidFill>
            <a:ln>
              <a:noFill/>
            </a:ln>
            <a:effectLst>
              <a:softEdge rad="1016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tx1"/>
                </a:solidFill>
              </a:endParaRPr>
            </a:p>
          </p:txBody>
        </p:sp>
      </p:grpSp>
      <p:sp>
        <p:nvSpPr>
          <p:cNvPr id="2" name="Title 1">
            <a:extLst>
              <a:ext uri="{FF2B5EF4-FFF2-40B4-BE49-F238E27FC236}">
                <a16:creationId xmlns:a16="http://schemas.microsoft.com/office/drawing/2014/main" id="{B1A4B040-51E3-4DA0-B21D-EEE173E7536F}"/>
              </a:ext>
            </a:extLst>
          </p:cNvPr>
          <p:cNvSpPr>
            <a:spLocks noGrp="1"/>
          </p:cNvSpPr>
          <p:nvPr>
            <p:ph type="title"/>
          </p:nvPr>
        </p:nvSpPr>
        <p:spPr>
          <a:xfrm>
            <a:off x="550862" y="549275"/>
            <a:ext cx="11091600" cy="1332000"/>
          </a:xfrm>
        </p:spPr>
        <p:txBody>
          <a:bodyPr vert="horz" wrap="square" lIns="0" tIns="0" rIns="0" bIns="0" rtlCol="0" anchor="t" anchorCtr="0">
            <a:noAutofit/>
          </a:bodyPr>
          <a:lstStyle>
            <a:lvl1pPr>
              <a:defRPr lang="en-US" dirty="0"/>
            </a:lvl1pPr>
          </a:lstStyle>
          <a:p>
            <a:pPr lvl="0">
              <a:lnSpc>
                <a:spcPct val="100000"/>
              </a:lnSpc>
            </a:pPr>
            <a:r>
              <a:rPr lang="en-US"/>
              <a:t>Click to edit Master title style</a:t>
            </a:r>
            <a:endParaRPr lang="en-US" dirty="0"/>
          </a:p>
        </p:txBody>
      </p:sp>
      <p:sp>
        <p:nvSpPr>
          <p:cNvPr id="3" name="Content Placeholder 2">
            <a:extLst>
              <a:ext uri="{FF2B5EF4-FFF2-40B4-BE49-F238E27FC236}">
                <a16:creationId xmlns:a16="http://schemas.microsoft.com/office/drawing/2014/main" id="{F8A2CD90-429B-4A55-B6C8-DD6CE6994118}"/>
              </a:ext>
            </a:extLst>
          </p:cNvPr>
          <p:cNvSpPr>
            <a:spLocks noGrp="1"/>
          </p:cNvSpPr>
          <p:nvPr>
            <p:ph idx="1"/>
          </p:nvPr>
        </p:nvSpPr>
        <p:spPr>
          <a:xfrm>
            <a:off x="550863" y="2113199"/>
            <a:ext cx="11090274" cy="3979625"/>
          </a:xfrm>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4D4EE704-5DCA-484E-85E0-0E3A7B1C5046}"/>
              </a:ext>
            </a:extLst>
          </p:cNvPr>
          <p:cNvSpPr>
            <a:spLocks noGrp="1"/>
          </p:cNvSpPr>
          <p:nvPr>
            <p:ph type="dt" sz="half" idx="10"/>
          </p:nvPr>
        </p:nvSpPr>
        <p:spPr/>
        <p:txBody>
          <a:bodyPr>
            <a:noAutofit/>
          </a:bodyPr>
          <a:lstStyle/>
          <a:p>
            <a:r>
              <a:rPr lang="en-US"/>
              <a:t>Tuesday, February 2, 20XX</a:t>
            </a:r>
          </a:p>
        </p:txBody>
      </p:sp>
      <p:sp>
        <p:nvSpPr>
          <p:cNvPr id="5" name="Footer Placeholder 4">
            <a:extLst>
              <a:ext uri="{FF2B5EF4-FFF2-40B4-BE49-F238E27FC236}">
                <a16:creationId xmlns:a16="http://schemas.microsoft.com/office/drawing/2014/main" id="{4CA69B66-1C18-44A2-93F7-97DED26F24AB}"/>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7E44B5A0-66FA-433A-8DC5-C097C63B4DFC}"/>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616071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Quote">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062BF5C-3876-4161-B4FF-14CA94D326C6}"/>
              </a:ext>
            </a:extLst>
          </p:cNvPr>
          <p:cNvSpPr>
            <a:spLocks noGrp="1"/>
          </p:cNvSpPr>
          <p:nvPr>
            <p:ph type="title"/>
          </p:nvPr>
        </p:nvSpPr>
        <p:spPr>
          <a:xfrm>
            <a:off x="550864" y="549275"/>
            <a:ext cx="3566160" cy="3384550"/>
          </a:xfrm>
        </p:spPr>
        <p:txBody>
          <a:bodyPr wrap="square" anchor="b" anchorCtr="0">
            <a:noAutofit/>
          </a:bodyPr>
          <a:lstStyle>
            <a:lvl1pPr>
              <a:defRPr sz="4000"/>
            </a:lvl1pPr>
          </a:lstStyle>
          <a:p>
            <a:r>
              <a:rPr lang="en-US"/>
              <a:t>Click to edit Master title style</a:t>
            </a:r>
            <a:endParaRPr lang="en-US" dirty="0"/>
          </a:p>
        </p:txBody>
      </p:sp>
      <p:grpSp>
        <p:nvGrpSpPr>
          <p:cNvPr id="8" name="Group 7">
            <a:extLst>
              <a:ext uri="{FF2B5EF4-FFF2-40B4-BE49-F238E27FC236}">
                <a16:creationId xmlns:a16="http://schemas.microsoft.com/office/drawing/2014/main" id="{B17C5C60-EC4D-410B-9997-0B73289605FD}"/>
              </a:ext>
              <a:ext uri="{C183D7F6-B498-43B3-948B-1728B52AA6E4}">
                <adec:decorative xmlns:adec="http://schemas.microsoft.com/office/drawing/2017/decorative" val="1"/>
              </a:ext>
            </a:extLst>
          </p:cNvPr>
          <p:cNvGrpSpPr/>
          <p:nvPr userDrawn="1"/>
        </p:nvGrpSpPr>
        <p:grpSpPr>
          <a:xfrm>
            <a:off x="10822156" y="4143453"/>
            <a:ext cx="734257" cy="760506"/>
            <a:chOff x="5243759" y="1363788"/>
            <a:chExt cx="734257" cy="760506"/>
          </a:xfrm>
        </p:grpSpPr>
        <p:sp>
          <p:nvSpPr>
            <p:cNvPr id="9" name="Freeform 5">
              <a:extLst>
                <a:ext uri="{FF2B5EF4-FFF2-40B4-BE49-F238E27FC236}">
                  <a16:creationId xmlns:a16="http://schemas.microsoft.com/office/drawing/2014/main" id="{0573155C-3428-4F4F-AE66-A519D777EAAE}"/>
                </a:ext>
              </a:extLst>
            </p:cNvPr>
            <p:cNvSpPr>
              <a:spLocks/>
            </p:cNvSpPr>
            <p:nvPr/>
          </p:nvSpPr>
          <p:spPr bwMode="auto">
            <a:xfrm rot="1800000">
              <a:off x="5356930" y="1363788"/>
              <a:ext cx="621086" cy="364601"/>
            </a:xfrm>
            <a:custGeom>
              <a:avLst/>
              <a:gdLst>
                <a:gd name="T0" fmla="*/ 266 w 540"/>
                <a:gd name="T1" fmla="*/ 0 h 317"/>
                <a:gd name="T2" fmla="*/ 0 w 540"/>
                <a:gd name="T3" fmla="*/ 158 h 317"/>
                <a:gd name="T4" fmla="*/ 266 w 540"/>
                <a:gd name="T5" fmla="*/ 317 h 317"/>
                <a:gd name="T6" fmla="*/ 540 w 540"/>
                <a:gd name="T7" fmla="*/ 158 h 317"/>
                <a:gd name="T8" fmla="*/ 266 w 540"/>
                <a:gd name="T9" fmla="*/ 0 h 317"/>
              </a:gdLst>
              <a:ahLst/>
              <a:cxnLst>
                <a:cxn ang="0">
                  <a:pos x="T0" y="T1"/>
                </a:cxn>
                <a:cxn ang="0">
                  <a:pos x="T2" y="T3"/>
                </a:cxn>
                <a:cxn ang="0">
                  <a:pos x="T4" y="T5"/>
                </a:cxn>
                <a:cxn ang="0">
                  <a:pos x="T6" y="T7"/>
                </a:cxn>
                <a:cxn ang="0">
                  <a:pos x="T8" y="T9"/>
                </a:cxn>
              </a:cxnLst>
              <a:rect l="0" t="0" r="r" b="b"/>
              <a:pathLst>
                <a:path w="540" h="317">
                  <a:moveTo>
                    <a:pt x="266" y="0"/>
                  </a:moveTo>
                  <a:lnTo>
                    <a:pt x="0" y="158"/>
                  </a:lnTo>
                  <a:lnTo>
                    <a:pt x="266" y="317"/>
                  </a:lnTo>
                  <a:lnTo>
                    <a:pt x="540" y="158"/>
                  </a:lnTo>
                  <a:lnTo>
                    <a:pt x="266"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0" name="Freeform 6">
              <a:extLst>
                <a:ext uri="{FF2B5EF4-FFF2-40B4-BE49-F238E27FC236}">
                  <a16:creationId xmlns:a16="http://schemas.microsoft.com/office/drawing/2014/main" id="{1853496C-159E-4D47-94B5-0835FB6511BA}"/>
                </a:ext>
              </a:extLst>
            </p:cNvPr>
            <p:cNvSpPr>
              <a:spLocks/>
            </p:cNvSpPr>
            <p:nvPr/>
          </p:nvSpPr>
          <p:spPr bwMode="auto">
            <a:xfrm rot="1800000">
              <a:off x="5243759" y="1430747"/>
              <a:ext cx="305942" cy="538275"/>
            </a:xfrm>
            <a:custGeom>
              <a:avLst/>
              <a:gdLst>
                <a:gd name="T0" fmla="*/ 266 w 266"/>
                <a:gd name="T1" fmla="*/ 468 h 468"/>
                <a:gd name="T2" fmla="*/ 0 w 266"/>
                <a:gd name="T3" fmla="*/ 310 h 468"/>
                <a:gd name="T4" fmla="*/ 0 w 266"/>
                <a:gd name="T5" fmla="*/ 310 h 468"/>
                <a:gd name="T6" fmla="*/ 0 w 266"/>
                <a:gd name="T7" fmla="*/ 0 h 468"/>
                <a:gd name="T8" fmla="*/ 0 w 266"/>
                <a:gd name="T9" fmla="*/ 0 h 468"/>
                <a:gd name="T10" fmla="*/ 266 w 266"/>
                <a:gd name="T11" fmla="*/ 159 h 468"/>
                <a:gd name="T12" fmla="*/ 266 w 266"/>
                <a:gd name="T13" fmla="*/ 468 h 468"/>
              </a:gdLst>
              <a:ahLst/>
              <a:cxnLst>
                <a:cxn ang="0">
                  <a:pos x="T0" y="T1"/>
                </a:cxn>
                <a:cxn ang="0">
                  <a:pos x="T2" y="T3"/>
                </a:cxn>
                <a:cxn ang="0">
                  <a:pos x="T4" y="T5"/>
                </a:cxn>
                <a:cxn ang="0">
                  <a:pos x="T6" y="T7"/>
                </a:cxn>
                <a:cxn ang="0">
                  <a:pos x="T8" y="T9"/>
                </a:cxn>
                <a:cxn ang="0">
                  <a:pos x="T10" y="T11"/>
                </a:cxn>
                <a:cxn ang="0">
                  <a:pos x="T12" y="T13"/>
                </a:cxn>
              </a:cxnLst>
              <a:rect l="0" t="0" r="r" b="b"/>
              <a:pathLst>
                <a:path w="266" h="468">
                  <a:moveTo>
                    <a:pt x="266" y="468"/>
                  </a:moveTo>
                  <a:lnTo>
                    <a:pt x="0" y="310"/>
                  </a:lnTo>
                  <a:lnTo>
                    <a:pt x="0" y="310"/>
                  </a:lnTo>
                  <a:lnTo>
                    <a:pt x="0" y="0"/>
                  </a:lnTo>
                  <a:lnTo>
                    <a:pt x="0" y="0"/>
                  </a:lnTo>
                  <a:lnTo>
                    <a:pt x="266" y="159"/>
                  </a:lnTo>
                  <a:lnTo>
                    <a:pt x="266" y="468"/>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9800000" scaled="0"/>
              <a:tileRect/>
            </a:gradFill>
            <a:ln>
              <a:noFill/>
            </a:ln>
            <a:effectLst>
              <a:innerShdw blurRad="254000">
                <a:schemeClr val="bg2">
                  <a:lumMod val="90000"/>
                  <a:lumOff val="1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Freeform 8">
              <a:extLst>
                <a:ext uri="{FF2B5EF4-FFF2-40B4-BE49-F238E27FC236}">
                  <a16:creationId xmlns:a16="http://schemas.microsoft.com/office/drawing/2014/main" id="{CE93E330-715B-44E8-84D9-CE166D428DAB}"/>
                </a:ext>
              </a:extLst>
            </p:cNvPr>
            <p:cNvSpPr>
              <a:spLocks/>
            </p:cNvSpPr>
            <p:nvPr/>
          </p:nvSpPr>
          <p:spPr bwMode="auto">
            <a:xfrm rot="1800000">
              <a:off x="5508097" y="1586019"/>
              <a:ext cx="315144" cy="538275"/>
            </a:xfrm>
            <a:custGeom>
              <a:avLst/>
              <a:gdLst>
                <a:gd name="T0" fmla="*/ 274 w 274"/>
                <a:gd name="T1" fmla="*/ 0 h 468"/>
                <a:gd name="T2" fmla="*/ 274 w 274"/>
                <a:gd name="T3" fmla="*/ 310 h 468"/>
                <a:gd name="T4" fmla="*/ 274 w 274"/>
                <a:gd name="T5" fmla="*/ 310 h 468"/>
                <a:gd name="T6" fmla="*/ 0 w 274"/>
                <a:gd name="T7" fmla="*/ 468 h 468"/>
                <a:gd name="T8" fmla="*/ 0 w 274"/>
                <a:gd name="T9" fmla="*/ 159 h 468"/>
                <a:gd name="T10" fmla="*/ 274 w 274"/>
                <a:gd name="T11" fmla="*/ 0 h 468"/>
                <a:gd name="T12" fmla="*/ 274 w 274"/>
                <a:gd name="T13" fmla="*/ 0 h 468"/>
              </a:gdLst>
              <a:ahLst/>
              <a:cxnLst>
                <a:cxn ang="0">
                  <a:pos x="T0" y="T1"/>
                </a:cxn>
                <a:cxn ang="0">
                  <a:pos x="T2" y="T3"/>
                </a:cxn>
                <a:cxn ang="0">
                  <a:pos x="T4" y="T5"/>
                </a:cxn>
                <a:cxn ang="0">
                  <a:pos x="T6" y="T7"/>
                </a:cxn>
                <a:cxn ang="0">
                  <a:pos x="T8" y="T9"/>
                </a:cxn>
                <a:cxn ang="0">
                  <a:pos x="T10" y="T11"/>
                </a:cxn>
                <a:cxn ang="0">
                  <a:pos x="T12" y="T13"/>
                </a:cxn>
              </a:cxnLst>
              <a:rect l="0" t="0" r="r" b="b"/>
              <a:pathLst>
                <a:path w="274" h="468">
                  <a:moveTo>
                    <a:pt x="274" y="0"/>
                  </a:moveTo>
                  <a:lnTo>
                    <a:pt x="274" y="310"/>
                  </a:lnTo>
                  <a:lnTo>
                    <a:pt x="274" y="310"/>
                  </a:lnTo>
                  <a:lnTo>
                    <a:pt x="0" y="468"/>
                  </a:lnTo>
                  <a:lnTo>
                    <a:pt x="0" y="159"/>
                  </a:lnTo>
                  <a:lnTo>
                    <a:pt x="274" y="0"/>
                  </a:lnTo>
                  <a:lnTo>
                    <a:pt x="274" y="0"/>
                  </a:lnTo>
                  <a:close/>
                </a:path>
              </a:pathLst>
            </a:custGeom>
            <a:gradFill flip="none" rotWithShape="1">
              <a:gsLst>
                <a:gs pos="20000">
                  <a:schemeClr val="bg2">
                    <a:lumMod val="90000"/>
                    <a:lumOff val="10000"/>
                    <a:alpha val="20000"/>
                  </a:schemeClr>
                </a:gs>
                <a:gs pos="100000">
                  <a:schemeClr val="accent1">
                    <a:lumMod val="60000"/>
                    <a:lumOff val="40000"/>
                    <a:alpha val="20000"/>
                  </a:schemeClr>
                </a:gs>
              </a:gsLst>
              <a:lin ang="18000000" scaled="0"/>
              <a:tileRect/>
            </a:gradFill>
            <a:ln>
              <a:noFill/>
            </a:ln>
            <a:effectLst>
              <a:innerShdw blurRad="254000">
                <a:schemeClr val="accent1">
                  <a:lumMod val="60000"/>
                  <a:lumOff val="40000"/>
                  <a:alpha val="6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12" name="Oval 11">
            <a:extLst>
              <a:ext uri="{FF2B5EF4-FFF2-40B4-BE49-F238E27FC236}">
                <a16:creationId xmlns:a16="http://schemas.microsoft.com/office/drawing/2014/main" id="{80A2FA6F-99B7-4984-A80C-570644889F02}"/>
              </a:ext>
              <a:ext uri="{C183D7F6-B498-43B3-948B-1728B52AA6E4}">
                <adec:decorative xmlns:adec="http://schemas.microsoft.com/office/drawing/2017/decorative" val="1"/>
              </a:ext>
            </a:extLst>
          </p:cNvPr>
          <p:cNvSpPr>
            <a:spLocks noChangeAspect="1"/>
          </p:cNvSpPr>
          <p:nvPr userDrawn="1"/>
        </p:nvSpPr>
        <p:spPr>
          <a:xfrm>
            <a:off x="5668780" y="50590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7" name="Content Placeholder 16">
            <a:extLst>
              <a:ext uri="{FF2B5EF4-FFF2-40B4-BE49-F238E27FC236}">
                <a16:creationId xmlns:a16="http://schemas.microsoft.com/office/drawing/2014/main" id="{439C8C03-81B3-4DE8-B96A-78258E4467CC}"/>
              </a:ext>
            </a:extLst>
          </p:cNvPr>
          <p:cNvSpPr>
            <a:spLocks noGrp="1"/>
          </p:cNvSpPr>
          <p:nvPr>
            <p:ph sz="quarter" idx="15"/>
          </p:nvPr>
        </p:nvSpPr>
        <p:spPr>
          <a:xfrm>
            <a:off x="550863" y="4097338"/>
            <a:ext cx="3565524" cy="2351087"/>
          </a:xfrm>
        </p:spPr>
        <p:txBody>
          <a:bodyPr>
            <a:noAutofit/>
          </a:bodyPr>
          <a:lstStyle>
            <a:lvl1pPr>
              <a:buNone/>
              <a:defRPr sz="2400"/>
            </a:lvl1pPr>
            <a:lvl2pPr>
              <a:defRPr sz="2000"/>
            </a:lvl2pPr>
            <a:lvl3pPr>
              <a:defRPr sz="2000"/>
            </a:lvl3pPr>
            <a:lvl4pPr>
              <a:defRPr sz="2000"/>
            </a:lvl4pPr>
            <a:lvl5pPr>
              <a:defRPr sz="2000"/>
            </a:lvl5pPr>
          </a:lstStyle>
          <a:p>
            <a:pPr lvl="0"/>
            <a:r>
              <a:rPr lang="en-US"/>
              <a:t>Click to edit Master text styles</a:t>
            </a:r>
          </a:p>
        </p:txBody>
      </p:sp>
      <p:sp>
        <p:nvSpPr>
          <p:cNvPr id="15" name="Picture Placeholder 14">
            <a:extLst>
              <a:ext uri="{FF2B5EF4-FFF2-40B4-BE49-F238E27FC236}">
                <a16:creationId xmlns:a16="http://schemas.microsoft.com/office/drawing/2014/main" id="{C1FBB56D-C8B1-4ED9-A5DB-72BA636DADF3}"/>
              </a:ext>
            </a:extLst>
          </p:cNvPr>
          <p:cNvSpPr>
            <a:spLocks noGrp="1"/>
          </p:cNvSpPr>
          <p:nvPr>
            <p:ph type="pic" sz="quarter" idx="13"/>
          </p:nvPr>
        </p:nvSpPr>
        <p:spPr>
          <a:xfrm>
            <a:off x="5535809" y="656633"/>
            <a:ext cx="5132388" cy="5132388"/>
          </a:xfrm>
          <a:custGeom>
            <a:avLst/>
            <a:gdLst>
              <a:gd name="connsiteX0" fmla="*/ 2566194 w 5132388"/>
              <a:gd name="connsiteY0" fmla="*/ 0 h 5132388"/>
              <a:gd name="connsiteX1" fmla="*/ 5132388 w 5132388"/>
              <a:gd name="connsiteY1" fmla="*/ 2566194 h 5132388"/>
              <a:gd name="connsiteX2" fmla="*/ 2566194 w 5132388"/>
              <a:gd name="connsiteY2" fmla="*/ 5132388 h 5132388"/>
              <a:gd name="connsiteX3" fmla="*/ 0 w 5132388"/>
              <a:gd name="connsiteY3" fmla="*/ 2566194 h 5132388"/>
              <a:gd name="connsiteX4" fmla="*/ 2566194 w 5132388"/>
              <a:gd name="connsiteY4" fmla="*/ 0 h 51323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a:solidFill>
            <a:schemeClr val="accent5"/>
          </a:solidFill>
        </p:spPr>
        <p:txBody>
          <a:bodyPr wrap="square">
            <a:noAutofit/>
          </a:bodyPr>
          <a:lstStyle/>
          <a:p>
            <a:r>
              <a:rPr lang="en-US"/>
              <a:t>Click icon to add picture</a:t>
            </a:r>
          </a:p>
        </p:txBody>
      </p:sp>
      <p:sp>
        <p:nvSpPr>
          <p:cNvPr id="2" name="Date Placeholder 1">
            <a:extLst>
              <a:ext uri="{FF2B5EF4-FFF2-40B4-BE49-F238E27FC236}">
                <a16:creationId xmlns:a16="http://schemas.microsoft.com/office/drawing/2014/main" id="{AB81B449-7B97-41DC-B23F-65EDCBD316A6}"/>
              </a:ext>
            </a:extLst>
          </p:cNvPr>
          <p:cNvSpPr>
            <a:spLocks noGrp="1"/>
          </p:cNvSpPr>
          <p:nvPr>
            <p:ph type="dt" sz="half" idx="10"/>
          </p:nvPr>
        </p:nvSpPr>
        <p:spPr/>
        <p:txBody>
          <a:bodyPr>
            <a:noAutofit/>
          </a:bodyPr>
          <a:lstStyle/>
          <a:p>
            <a:r>
              <a:rPr lang="en-US"/>
              <a:t>Tuesday, February 2, 20XX</a:t>
            </a:r>
          </a:p>
        </p:txBody>
      </p:sp>
      <p:sp>
        <p:nvSpPr>
          <p:cNvPr id="3" name="Footer Placeholder 2">
            <a:extLst>
              <a:ext uri="{FF2B5EF4-FFF2-40B4-BE49-F238E27FC236}">
                <a16:creationId xmlns:a16="http://schemas.microsoft.com/office/drawing/2014/main" id="{7C6B46D5-337B-4906-8412-4EEA3884FA7E}"/>
              </a:ext>
            </a:extLst>
          </p:cNvPr>
          <p:cNvSpPr>
            <a:spLocks noGrp="1"/>
          </p:cNvSpPr>
          <p:nvPr>
            <p:ph type="ftr" sz="quarter" idx="11"/>
          </p:nvPr>
        </p:nvSpPr>
        <p:spPr/>
        <p:txBody>
          <a:bodyPr>
            <a:noAutofit/>
          </a:bodyPr>
          <a:lstStyle/>
          <a:p>
            <a:r>
              <a:rPr lang="en-US"/>
              <a:t>Sample Footer Text</a:t>
            </a:r>
          </a:p>
        </p:txBody>
      </p:sp>
      <p:sp>
        <p:nvSpPr>
          <p:cNvPr id="4" name="Slide Number Placeholder 3">
            <a:extLst>
              <a:ext uri="{FF2B5EF4-FFF2-40B4-BE49-F238E27FC236}">
                <a16:creationId xmlns:a16="http://schemas.microsoft.com/office/drawing/2014/main" id="{E436F230-C9A7-407A-B923-873839C8D8A0}"/>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063087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Team">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E38C6F9E-A74F-4F54-9409-B6B93DF8CE78}"/>
              </a:ext>
              <a:ext uri="{C183D7F6-B498-43B3-948B-1728B52AA6E4}">
                <adec:decorative xmlns:adec="http://schemas.microsoft.com/office/drawing/2017/decorative" val="1"/>
              </a:ext>
            </a:extLst>
          </p:cNvPr>
          <p:cNvSpPr/>
          <p:nvPr userDrawn="1"/>
        </p:nvSpPr>
        <p:spPr>
          <a:xfrm>
            <a:off x="0" y="5773729"/>
            <a:ext cx="12192000" cy="1084271"/>
          </a:xfrm>
          <a:prstGeom prst="rect">
            <a:avLst/>
          </a:prstGeom>
          <a:gradFill flip="none" rotWithShape="1">
            <a:gsLst>
              <a:gs pos="100000">
                <a:schemeClr val="bg2">
                  <a:alpha val="60000"/>
                </a:schemeClr>
              </a:gs>
              <a:gs pos="40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34" name="Oval 33">
            <a:extLst>
              <a:ext uri="{FF2B5EF4-FFF2-40B4-BE49-F238E27FC236}">
                <a16:creationId xmlns:a16="http://schemas.microsoft.com/office/drawing/2014/main" id="{6F0F71C5-78A4-4793-9BD4-3DF0EE3E3EB7}"/>
              </a:ext>
              <a:ext uri="{C183D7F6-B498-43B3-948B-1728B52AA6E4}">
                <adec:decorative xmlns:adec="http://schemas.microsoft.com/office/drawing/2017/decorative" val="1"/>
              </a:ext>
            </a:extLst>
          </p:cNvPr>
          <p:cNvSpPr>
            <a:spLocks noChangeAspect="1"/>
          </p:cNvSpPr>
          <p:nvPr userDrawn="1"/>
        </p:nvSpPr>
        <p:spPr>
          <a:xfrm>
            <a:off x="10288775" y="762609"/>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0" name="Title 5">
            <a:extLst>
              <a:ext uri="{FF2B5EF4-FFF2-40B4-BE49-F238E27FC236}">
                <a16:creationId xmlns:a16="http://schemas.microsoft.com/office/drawing/2014/main" id="{36F60F77-4CC9-4F86-B70A-85012C6588A0}"/>
              </a:ext>
            </a:extLst>
          </p:cNvPr>
          <p:cNvSpPr>
            <a:spLocks noGrp="1"/>
          </p:cNvSpPr>
          <p:nvPr>
            <p:ph type="ctrTitle" hasCustomPrompt="1"/>
          </p:nvPr>
        </p:nvSpPr>
        <p:spPr>
          <a:xfrm>
            <a:off x="548640" y="548640"/>
            <a:ext cx="8281987" cy="1253041"/>
          </a:xfrm>
        </p:spPr>
        <p:txBody>
          <a:bodyPr>
            <a:noAutofit/>
          </a:bodyPr>
          <a:lstStyle/>
          <a:p>
            <a:r>
              <a:rPr lang="en-US" dirty="0"/>
              <a:t>Team</a:t>
            </a:r>
          </a:p>
        </p:txBody>
      </p:sp>
      <p:grpSp>
        <p:nvGrpSpPr>
          <p:cNvPr id="51" name="Group 50">
            <a:extLst>
              <a:ext uri="{FF2B5EF4-FFF2-40B4-BE49-F238E27FC236}">
                <a16:creationId xmlns:a16="http://schemas.microsoft.com/office/drawing/2014/main" id="{E6093F87-C1F6-4FAB-B891-6F7D7FC20751}"/>
              </a:ext>
              <a:ext uri="{C183D7F6-B498-43B3-948B-1728B52AA6E4}">
                <adec:decorative xmlns:adec="http://schemas.microsoft.com/office/drawing/2017/decorative" val="1"/>
              </a:ext>
            </a:extLst>
          </p:cNvPr>
          <p:cNvGrpSpPr/>
          <p:nvPr userDrawn="1"/>
        </p:nvGrpSpPr>
        <p:grpSpPr>
          <a:xfrm>
            <a:off x="1800565" y="4518946"/>
            <a:ext cx="1980001" cy="1363916"/>
            <a:chOff x="4879602" y="3781429"/>
            <a:chExt cx="1980001" cy="1363916"/>
          </a:xfrm>
        </p:grpSpPr>
        <p:sp>
          <p:nvSpPr>
            <p:cNvPr id="52" name="Freeform: Shape 51">
              <a:extLst>
                <a:ext uri="{FF2B5EF4-FFF2-40B4-BE49-F238E27FC236}">
                  <a16:creationId xmlns:a16="http://schemas.microsoft.com/office/drawing/2014/main" id="{E1A4FD5C-1E5B-46D1-BA9D-99928D19AF04}"/>
                </a:ext>
              </a:extLst>
            </p:cNvPr>
            <p:cNvSpPr>
              <a:spLocks noChangeAspect="1"/>
            </p:cNvSpPr>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53" name="Freeform: Shape 52">
              <a:extLst>
                <a:ext uri="{FF2B5EF4-FFF2-40B4-BE49-F238E27FC236}">
                  <a16:creationId xmlns:a16="http://schemas.microsoft.com/office/drawing/2014/main" id="{B7DF0ED5-A971-408F-A055-C7E5D7A623CD}"/>
                </a:ext>
              </a:extLst>
            </p:cNvPr>
            <p:cNvSpPr>
              <a:spLocks noChangeAspect="1"/>
            </p:cNvSpPr>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solidFill>
                  <a:schemeClr val="tx1"/>
                </a:solidFill>
              </a:endParaRPr>
            </a:p>
          </p:txBody>
        </p:sp>
        <p:sp>
          <p:nvSpPr>
            <p:cNvPr id="54" name="Oval 53">
              <a:extLst>
                <a:ext uri="{FF2B5EF4-FFF2-40B4-BE49-F238E27FC236}">
                  <a16:creationId xmlns:a16="http://schemas.microsoft.com/office/drawing/2014/main" id="{AA81F353-4C5B-4A37-9846-2C1E2D0FC25F}"/>
                </a:ext>
              </a:extLst>
            </p:cNvPr>
            <p:cNvSpPr/>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55" name="Oval 54">
              <a:extLst>
                <a:ext uri="{FF2B5EF4-FFF2-40B4-BE49-F238E27FC236}">
                  <a16:creationId xmlns:a16="http://schemas.microsoft.com/office/drawing/2014/main" id="{42B74EA3-11CE-4D3F-99AD-162563447653}"/>
                </a:ext>
              </a:extLst>
            </p:cNvPr>
            <p:cNvSpPr/>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56" name="Picture Placeholder 55">
            <a:extLst>
              <a:ext uri="{FF2B5EF4-FFF2-40B4-BE49-F238E27FC236}">
                <a16:creationId xmlns:a16="http://schemas.microsoft.com/office/drawing/2014/main" id="{8F41896B-6DDA-4F82-9F74-3EBF93A3CD58}"/>
              </a:ext>
            </a:extLst>
          </p:cNvPr>
          <p:cNvSpPr>
            <a:spLocks noGrp="1"/>
          </p:cNvSpPr>
          <p:nvPr>
            <p:ph type="pic" sz="quarter" idx="13"/>
          </p:nvPr>
        </p:nvSpPr>
        <p:spPr>
          <a:xfrm>
            <a:off x="1078992" y="1990724"/>
            <a:ext cx="1691640" cy="1435608"/>
          </a:xfrm>
          <a:solidFill>
            <a:schemeClr val="accent5"/>
          </a:solidFill>
        </p:spPr>
        <p:txBody>
          <a:bodyPr>
            <a:noAutofit/>
          </a:bodyPr>
          <a:lstStyle/>
          <a:p>
            <a:r>
              <a:rPr lang="en-US"/>
              <a:t>Click icon to add picture</a:t>
            </a:r>
          </a:p>
        </p:txBody>
      </p:sp>
      <p:sp>
        <p:nvSpPr>
          <p:cNvPr id="57" name="Picture Placeholder 55">
            <a:extLst>
              <a:ext uri="{FF2B5EF4-FFF2-40B4-BE49-F238E27FC236}">
                <a16:creationId xmlns:a16="http://schemas.microsoft.com/office/drawing/2014/main" id="{EF85499B-C29A-4C8B-922C-7CE4771E352C}"/>
              </a:ext>
            </a:extLst>
          </p:cNvPr>
          <p:cNvSpPr>
            <a:spLocks noGrp="1"/>
          </p:cNvSpPr>
          <p:nvPr>
            <p:ph type="pic" sz="quarter" idx="14"/>
          </p:nvPr>
        </p:nvSpPr>
        <p:spPr>
          <a:xfrm>
            <a:off x="3838384" y="1990724"/>
            <a:ext cx="1691640" cy="1435608"/>
          </a:xfrm>
          <a:solidFill>
            <a:schemeClr val="accent5"/>
          </a:solidFill>
        </p:spPr>
        <p:txBody>
          <a:bodyPr>
            <a:noAutofit/>
          </a:bodyPr>
          <a:lstStyle/>
          <a:p>
            <a:r>
              <a:rPr lang="en-US"/>
              <a:t>Click icon to add picture</a:t>
            </a:r>
          </a:p>
        </p:txBody>
      </p:sp>
      <p:sp>
        <p:nvSpPr>
          <p:cNvPr id="58" name="Picture Placeholder 55">
            <a:extLst>
              <a:ext uri="{FF2B5EF4-FFF2-40B4-BE49-F238E27FC236}">
                <a16:creationId xmlns:a16="http://schemas.microsoft.com/office/drawing/2014/main" id="{F82A1DB8-0AE7-4E17-B07B-FCF45B85EE17}"/>
              </a:ext>
            </a:extLst>
          </p:cNvPr>
          <p:cNvSpPr>
            <a:spLocks noGrp="1"/>
          </p:cNvSpPr>
          <p:nvPr>
            <p:ph type="pic" sz="quarter" idx="15"/>
          </p:nvPr>
        </p:nvSpPr>
        <p:spPr>
          <a:xfrm>
            <a:off x="6661976" y="1993392"/>
            <a:ext cx="1691640" cy="1435608"/>
          </a:xfrm>
          <a:solidFill>
            <a:schemeClr val="accent5"/>
          </a:solidFill>
        </p:spPr>
        <p:txBody>
          <a:bodyPr>
            <a:noAutofit/>
          </a:bodyPr>
          <a:lstStyle/>
          <a:p>
            <a:r>
              <a:rPr lang="en-US"/>
              <a:t>Click icon to add picture</a:t>
            </a:r>
            <a:endParaRPr lang="en-US" dirty="0"/>
          </a:p>
        </p:txBody>
      </p:sp>
      <p:sp>
        <p:nvSpPr>
          <p:cNvPr id="59" name="Picture Placeholder 55">
            <a:extLst>
              <a:ext uri="{FF2B5EF4-FFF2-40B4-BE49-F238E27FC236}">
                <a16:creationId xmlns:a16="http://schemas.microsoft.com/office/drawing/2014/main" id="{A83EEB6C-83B7-471D-B5A4-4071534048D2}"/>
              </a:ext>
            </a:extLst>
          </p:cNvPr>
          <p:cNvSpPr>
            <a:spLocks noGrp="1"/>
          </p:cNvSpPr>
          <p:nvPr>
            <p:ph type="pic" sz="quarter" idx="16"/>
          </p:nvPr>
        </p:nvSpPr>
        <p:spPr>
          <a:xfrm>
            <a:off x="9485568" y="1990724"/>
            <a:ext cx="1691640" cy="1435608"/>
          </a:xfrm>
          <a:solidFill>
            <a:schemeClr val="accent5"/>
          </a:solidFill>
        </p:spPr>
        <p:txBody>
          <a:bodyPr>
            <a:noAutofit/>
          </a:bodyPr>
          <a:lstStyle/>
          <a:p>
            <a:r>
              <a:rPr lang="en-US"/>
              <a:t>Click icon to add picture</a:t>
            </a:r>
          </a:p>
        </p:txBody>
      </p:sp>
      <p:sp>
        <p:nvSpPr>
          <p:cNvPr id="63" name="Text Placeholder 62">
            <a:extLst>
              <a:ext uri="{FF2B5EF4-FFF2-40B4-BE49-F238E27FC236}">
                <a16:creationId xmlns:a16="http://schemas.microsoft.com/office/drawing/2014/main" id="{17A96A8C-F792-485A-9BB9-4DEDCA0CE6B8}"/>
              </a:ext>
            </a:extLst>
          </p:cNvPr>
          <p:cNvSpPr>
            <a:spLocks noGrp="1"/>
          </p:cNvSpPr>
          <p:nvPr>
            <p:ph type="body" sz="quarter" idx="18" hasCustomPrompt="1"/>
          </p:nvPr>
        </p:nvSpPr>
        <p:spPr>
          <a:xfrm>
            <a:off x="1079500" y="3781425"/>
            <a:ext cx="1711325" cy="365760"/>
          </a:xfrm>
        </p:spPr>
        <p:txBody>
          <a:bodyPr>
            <a:noAutofit/>
          </a:bodyPr>
          <a:lstStyle>
            <a:lvl1pPr>
              <a:buNone/>
              <a:defRPr sz="2000" b="1"/>
            </a:lvl1pPr>
          </a:lstStyle>
          <a:p>
            <a:pPr lvl="0"/>
            <a:r>
              <a:rPr lang="en-US" dirty="0"/>
              <a:t>Name</a:t>
            </a:r>
          </a:p>
        </p:txBody>
      </p:sp>
      <p:sp>
        <p:nvSpPr>
          <p:cNvPr id="61" name="Text Placeholder 60">
            <a:extLst>
              <a:ext uri="{FF2B5EF4-FFF2-40B4-BE49-F238E27FC236}">
                <a16:creationId xmlns:a16="http://schemas.microsoft.com/office/drawing/2014/main" id="{6C65AE07-519E-4E3B-8521-621C8343914D}"/>
              </a:ext>
            </a:extLst>
          </p:cNvPr>
          <p:cNvSpPr>
            <a:spLocks noGrp="1"/>
          </p:cNvSpPr>
          <p:nvPr>
            <p:ph type="body" sz="quarter" idx="17" hasCustomPrompt="1"/>
          </p:nvPr>
        </p:nvSpPr>
        <p:spPr>
          <a:xfrm>
            <a:off x="1078733" y="4232949"/>
            <a:ext cx="1711572" cy="638175"/>
          </a:xfrm>
        </p:spPr>
        <p:txBody>
          <a:bodyPr>
            <a:noAutofit/>
          </a:bodyPr>
          <a:lstStyle>
            <a:lvl1pPr>
              <a:buNone/>
              <a:defRPr sz="1800"/>
            </a:lvl1pPr>
          </a:lstStyle>
          <a:p>
            <a:pPr lvl="0"/>
            <a:r>
              <a:rPr lang="en-US" dirty="0"/>
              <a:t>Title</a:t>
            </a:r>
          </a:p>
        </p:txBody>
      </p:sp>
      <p:sp>
        <p:nvSpPr>
          <p:cNvPr id="65" name="Text Placeholder 62">
            <a:extLst>
              <a:ext uri="{FF2B5EF4-FFF2-40B4-BE49-F238E27FC236}">
                <a16:creationId xmlns:a16="http://schemas.microsoft.com/office/drawing/2014/main" id="{FB878318-C287-428B-8105-429BC4B03F55}"/>
              </a:ext>
            </a:extLst>
          </p:cNvPr>
          <p:cNvSpPr>
            <a:spLocks noGrp="1"/>
          </p:cNvSpPr>
          <p:nvPr>
            <p:ph type="body" sz="quarter" idx="20" hasCustomPrompt="1"/>
          </p:nvPr>
        </p:nvSpPr>
        <p:spPr>
          <a:xfrm>
            <a:off x="3839151" y="3781425"/>
            <a:ext cx="1711325" cy="365760"/>
          </a:xfrm>
        </p:spPr>
        <p:txBody>
          <a:bodyPr>
            <a:noAutofit/>
          </a:bodyPr>
          <a:lstStyle>
            <a:lvl1pPr>
              <a:buNone/>
              <a:defRPr sz="2000" b="1"/>
            </a:lvl1pPr>
          </a:lstStyle>
          <a:p>
            <a:pPr lvl="0"/>
            <a:r>
              <a:rPr lang="en-US" dirty="0"/>
              <a:t>Name</a:t>
            </a:r>
          </a:p>
        </p:txBody>
      </p:sp>
      <p:sp>
        <p:nvSpPr>
          <p:cNvPr id="64" name="Text Placeholder 60">
            <a:extLst>
              <a:ext uri="{FF2B5EF4-FFF2-40B4-BE49-F238E27FC236}">
                <a16:creationId xmlns:a16="http://schemas.microsoft.com/office/drawing/2014/main" id="{1465E516-2CEF-4F9E-9375-7D41DCFCBB41}"/>
              </a:ext>
            </a:extLst>
          </p:cNvPr>
          <p:cNvSpPr>
            <a:spLocks noGrp="1"/>
          </p:cNvSpPr>
          <p:nvPr>
            <p:ph type="body" sz="quarter" idx="19" hasCustomPrompt="1"/>
          </p:nvPr>
        </p:nvSpPr>
        <p:spPr>
          <a:xfrm>
            <a:off x="3838384" y="4232949"/>
            <a:ext cx="1711572" cy="638175"/>
          </a:xfrm>
        </p:spPr>
        <p:txBody>
          <a:bodyPr>
            <a:noAutofit/>
          </a:bodyPr>
          <a:lstStyle>
            <a:lvl1pPr>
              <a:buNone/>
              <a:defRPr sz="1800"/>
            </a:lvl1pPr>
          </a:lstStyle>
          <a:p>
            <a:pPr lvl="0"/>
            <a:r>
              <a:rPr lang="en-US" dirty="0"/>
              <a:t>Title</a:t>
            </a:r>
          </a:p>
        </p:txBody>
      </p:sp>
      <p:sp>
        <p:nvSpPr>
          <p:cNvPr id="67" name="Text Placeholder 62">
            <a:extLst>
              <a:ext uri="{FF2B5EF4-FFF2-40B4-BE49-F238E27FC236}">
                <a16:creationId xmlns:a16="http://schemas.microsoft.com/office/drawing/2014/main" id="{FE012CE3-36AA-4016-A88E-27BCFFEFD69F}"/>
              </a:ext>
            </a:extLst>
          </p:cNvPr>
          <p:cNvSpPr>
            <a:spLocks noGrp="1"/>
          </p:cNvSpPr>
          <p:nvPr>
            <p:ph type="body" sz="quarter" idx="22" hasCustomPrompt="1"/>
          </p:nvPr>
        </p:nvSpPr>
        <p:spPr>
          <a:xfrm>
            <a:off x="6662743" y="3781425"/>
            <a:ext cx="1711325" cy="365760"/>
          </a:xfrm>
        </p:spPr>
        <p:txBody>
          <a:bodyPr>
            <a:noAutofit/>
          </a:bodyPr>
          <a:lstStyle>
            <a:lvl1pPr>
              <a:buNone/>
              <a:defRPr sz="2000" b="1"/>
            </a:lvl1pPr>
          </a:lstStyle>
          <a:p>
            <a:pPr lvl="0"/>
            <a:r>
              <a:rPr lang="en-US" dirty="0"/>
              <a:t>Name</a:t>
            </a:r>
          </a:p>
        </p:txBody>
      </p:sp>
      <p:sp>
        <p:nvSpPr>
          <p:cNvPr id="66" name="Text Placeholder 60">
            <a:extLst>
              <a:ext uri="{FF2B5EF4-FFF2-40B4-BE49-F238E27FC236}">
                <a16:creationId xmlns:a16="http://schemas.microsoft.com/office/drawing/2014/main" id="{8D5671AF-0137-4226-8A84-2784817E519C}"/>
              </a:ext>
            </a:extLst>
          </p:cNvPr>
          <p:cNvSpPr>
            <a:spLocks noGrp="1"/>
          </p:cNvSpPr>
          <p:nvPr>
            <p:ph type="body" sz="quarter" idx="21" hasCustomPrompt="1"/>
          </p:nvPr>
        </p:nvSpPr>
        <p:spPr>
          <a:xfrm>
            <a:off x="6661976" y="4232949"/>
            <a:ext cx="1711572" cy="638175"/>
          </a:xfrm>
        </p:spPr>
        <p:txBody>
          <a:bodyPr>
            <a:noAutofit/>
          </a:bodyPr>
          <a:lstStyle>
            <a:lvl1pPr>
              <a:buNone/>
              <a:defRPr sz="1800"/>
            </a:lvl1pPr>
          </a:lstStyle>
          <a:p>
            <a:pPr lvl="0"/>
            <a:r>
              <a:rPr lang="en-US" dirty="0"/>
              <a:t>Title</a:t>
            </a:r>
          </a:p>
        </p:txBody>
      </p:sp>
      <p:sp>
        <p:nvSpPr>
          <p:cNvPr id="69" name="Text Placeholder 62">
            <a:extLst>
              <a:ext uri="{FF2B5EF4-FFF2-40B4-BE49-F238E27FC236}">
                <a16:creationId xmlns:a16="http://schemas.microsoft.com/office/drawing/2014/main" id="{DA1587F0-23BF-4FB8-B06C-2B0AA928E931}"/>
              </a:ext>
            </a:extLst>
          </p:cNvPr>
          <p:cNvSpPr>
            <a:spLocks noGrp="1"/>
          </p:cNvSpPr>
          <p:nvPr>
            <p:ph type="body" sz="quarter" idx="24" hasCustomPrompt="1"/>
          </p:nvPr>
        </p:nvSpPr>
        <p:spPr>
          <a:xfrm>
            <a:off x="9433112" y="3787288"/>
            <a:ext cx="1711325" cy="365760"/>
          </a:xfrm>
        </p:spPr>
        <p:txBody>
          <a:bodyPr>
            <a:noAutofit/>
          </a:bodyPr>
          <a:lstStyle>
            <a:lvl1pPr>
              <a:buNone/>
              <a:defRPr sz="2000" b="1"/>
            </a:lvl1pPr>
          </a:lstStyle>
          <a:p>
            <a:pPr lvl="0"/>
            <a:r>
              <a:rPr lang="en-US" dirty="0"/>
              <a:t>Name</a:t>
            </a:r>
          </a:p>
        </p:txBody>
      </p:sp>
      <p:sp>
        <p:nvSpPr>
          <p:cNvPr id="68" name="Text Placeholder 60">
            <a:extLst>
              <a:ext uri="{FF2B5EF4-FFF2-40B4-BE49-F238E27FC236}">
                <a16:creationId xmlns:a16="http://schemas.microsoft.com/office/drawing/2014/main" id="{565C0B22-B5E7-44BB-A17C-7FB5BB5D82BB}"/>
              </a:ext>
            </a:extLst>
          </p:cNvPr>
          <p:cNvSpPr>
            <a:spLocks noGrp="1"/>
          </p:cNvSpPr>
          <p:nvPr>
            <p:ph type="body" sz="quarter" idx="23" hasCustomPrompt="1"/>
          </p:nvPr>
        </p:nvSpPr>
        <p:spPr>
          <a:xfrm>
            <a:off x="9432345" y="4238812"/>
            <a:ext cx="1711572" cy="638175"/>
          </a:xfrm>
        </p:spPr>
        <p:txBody>
          <a:bodyPr>
            <a:noAutofit/>
          </a:bodyPr>
          <a:lstStyle>
            <a:lvl1pPr>
              <a:buNone/>
              <a:defRPr sz="1800"/>
            </a:lvl1pPr>
          </a:lstStyle>
          <a:p>
            <a:pPr lvl="0"/>
            <a:r>
              <a:rPr lang="en-US" dirty="0"/>
              <a:t>Title</a:t>
            </a:r>
          </a:p>
        </p:txBody>
      </p:sp>
      <p:sp>
        <p:nvSpPr>
          <p:cNvPr id="4" name="Date Placeholder 3">
            <a:extLst>
              <a:ext uri="{FF2B5EF4-FFF2-40B4-BE49-F238E27FC236}">
                <a16:creationId xmlns:a16="http://schemas.microsoft.com/office/drawing/2014/main" id="{D8661572-1A59-4E3B-BA65-3329E9468C69}"/>
              </a:ext>
            </a:extLst>
          </p:cNvPr>
          <p:cNvSpPr>
            <a:spLocks noGrp="1"/>
          </p:cNvSpPr>
          <p:nvPr>
            <p:ph type="dt" sz="half" idx="10"/>
          </p:nvPr>
        </p:nvSpPr>
        <p:spPr/>
        <p:txBody>
          <a:bodyPr>
            <a:noAutofit/>
          </a:bodyPr>
          <a:lstStyle/>
          <a:p>
            <a:r>
              <a:rPr lang="en-US"/>
              <a:t>Tuesday, February 2, 20XX</a:t>
            </a:r>
            <a:endParaRPr lang="en-US" dirty="0"/>
          </a:p>
        </p:txBody>
      </p:sp>
      <p:sp>
        <p:nvSpPr>
          <p:cNvPr id="5" name="Footer Placeholder 4">
            <a:extLst>
              <a:ext uri="{FF2B5EF4-FFF2-40B4-BE49-F238E27FC236}">
                <a16:creationId xmlns:a16="http://schemas.microsoft.com/office/drawing/2014/main" id="{AFEF84F1-99FE-4F0B-9E76-F581C2C1B6D9}"/>
              </a:ext>
            </a:extLst>
          </p:cNvPr>
          <p:cNvSpPr>
            <a:spLocks noGrp="1"/>
          </p:cNvSpPr>
          <p:nvPr>
            <p:ph type="ftr" sz="quarter" idx="11"/>
          </p:nvPr>
        </p:nvSpPr>
        <p:spPr/>
        <p:txBody>
          <a:bodyPr>
            <a:noAutofit/>
          </a:bodyPr>
          <a:lstStyle/>
          <a:p>
            <a:r>
              <a:rPr lang="en-US"/>
              <a:t>Sample Footer Text</a:t>
            </a:r>
          </a:p>
        </p:txBody>
      </p:sp>
      <p:sp>
        <p:nvSpPr>
          <p:cNvPr id="6" name="Slide Number Placeholder 5">
            <a:extLst>
              <a:ext uri="{FF2B5EF4-FFF2-40B4-BE49-F238E27FC236}">
                <a16:creationId xmlns:a16="http://schemas.microsoft.com/office/drawing/2014/main" id="{97B2D769-16B1-43C4-BF14-3175533511ED}"/>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37157769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0_Content 2 column (comparison slide)">
    <p:spTree>
      <p:nvGrpSpPr>
        <p:cNvPr id="1" name=""/>
        <p:cNvGrpSpPr/>
        <p:nvPr/>
      </p:nvGrpSpPr>
      <p:grpSpPr>
        <a:xfrm>
          <a:off x="0" y="0"/>
          <a:ext cx="0" cy="0"/>
          <a:chOff x="0" y="0"/>
          <a:chExt cx="0" cy="0"/>
        </a:xfrm>
      </p:grpSpPr>
      <p:sp>
        <p:nvSpPr>
          <p:cNvPr id="12" name="Oval 11">
            <a:extLst>
              <a:ext uri="{FF2B5EF4-FFF2-40B4-BE49-F238E27FC236}">
                <a16:creationId xmlns:a16="http://schemas.microsoft.com/office/drawing/2014/main" id="{FD65A50E-2F73-4426-8586-9731AFA2D2E0}"/>
              </a:ext>
            </a:extLst>
          </p:cNvPr>
          <p:cNvSpPr>
            <a:spLocks noChangeAspect="1"/>
          </p:cNvSpPr>
          <p:nvPr/>
        </p:nvSpPr>
        <p:spPr>
          <a:xfrm>
            <a:off x="11091612" y="5893466"/>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11" name="Rectangle 10">
            <a:extLst>
              <a:ext uri="{FF2B5EF4-FFF2-40B4-BE49-F238E27FC236}">
                <a16:creationId xmlns:a16="http://schemas.microsoft.com/office/drawing/2014/main" id="{EB89C080-4102-49AE-BDA9-59A4A67E2486}"/>
              </a:ext>
            </a:extLst>
          </p:cNvPr>
          <p:cNvSpPr/>
          <p:nvPr/>
        </p:nvSpPr>
        <p:spPr>
          <a:xfrm>
            <a:off x="11451612" y="5827878"/>
            <a:ext cx="379049" cy="360000"/>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a:p>
        </p:txBody>
      </p:sp>
      <p:sp>
        <p:nvSpPr>
          <p:cNvPr id="2" name="Title 1">
            <a:extLst>
              <a:ext uri="{FF2B5EF4-FFF2-40B4-BE49-F238E27FC236}">
                <a16:creationId xmlns:a16="http://schemas.microsoft.com/office/drawing/2014/main" id="{DDE62014-F04C-495A-964E-6B888D49CDE9}"/>
              </a:ext>
            </a:extLst>
          </p:cNvPr>
          <p:cNvSpPr>
            <a:spLocks noGrp="1"/>
          </p:cNvSpPr>
          <p:nvPr>
            <p:ph type="title"/>
          </p:nvPr>
        </p:nvSpPr>
        <p:spPr>
          <a:xfrm>
            <a:off x="550862" y="549275"/>
            <a:ext cx="11097551" cy="1332000"/>
          </a:xfrm>
        </p:spPr>
        <p:txBody>
          <a:bodyPr vert="horz" wrap="square" lIns="0" tIns="0" rIns="0" bIns="0" rtlCol="0" anchor="t" anchorCtr="0">
            <a:noAutofit/>
          </a:bodyPr>
          <a:lstStyle>
            <a:lvl1pPr>
              <a:defRPr lang="en-US" sz="4800" dirty="0"/>
            </a:lvl1p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555DF027-E633-44EE-ACA0-C205930AA93E}"/>
              </a:ext>
            </a:extLst>
          </p:cNvPr>
          <p:cNvSpPr>
            <a:spLocks noGrp="1"/>
          </p:cNvSpPr>
          <p:nvPr>
            <p:ph type="body" idx="1"/>
          </p:nvPr>
        </p:nvSpPr>
        <p:spPr>
          <a:xfrm>
            <a:off x="550864" y="1731375"/>
            <a:ext cx="5437186" cy="535354"/>
          </a:xfrm>
        </p:spPr>
        <p:txBody>
          <a:bodyPr anchor="b">
            <a:noAutofit/>
          </a:bodyPr>
          <a:lstStyle>
            <a:lvl1pPr marL="0" indent="0">
              <a:buNone/>
              <a:defRPr sz="1400" b="0" cap="all" spc="200" baseline="0">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A4F363-FEEF-4CD2-A18E-17AE8D485171}"/>
              </a:ext>
            </a:extLst>
          </p:cNvPr>
          <p:cNvSpPr>
            <a:spLocks noGrp="1"/>
          </p:cNvSpPr>
          <p:nvPr>
            <p:ph sz="half" idx="2"/>
          </p:nvPr>
        </p:nvSpPr>
        <p:spPr>
          <a:xfrm>
            <a:off x="550863" y="2427370"/>
            <a:ext cx="5429114"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4E50F8C-4D64-40FD-AE8C-6A1F3C2A84ED}"/>
              </a:ext>
            </a:extLst>
          </p:cNvPr>
          <p:cNvSpPr>
            <a:spLocks noGrp="1"/>
          </p:cNvSpPr>
          <p:nvPr>
            <p:ph type="body" sz="quarter" idx="3"/>
          </p:nvPr>
        </p:nvSpPr>
        <p:spPr>
          <a:xfrm>
            <a:off x="6212024" y="1731375"/>
            <a:ext cx="5436392" cy="535354"/>
          </a:xfrm>
        </p:spPr>
        <p:txBody>
          <a:bodyPr vert="horz" wrap="square" lIns="0" tIns="0" rIns="0" bIns="0" rtlCol="0" anchor="b">
            <a:noAutofit/>
          </a:bodyPr>
          <a:lstStyle>
            <a:lvl1pPr>
              <a:buNone/>
              <a:defRPr lang="en-US" sz="1400" b="0" cap="all" spc="200" baseline="0" dirty="0">
                <a:solidFill>
                  <a:schemeClr val="tx1"/>
                </a:solidFill>
              </a:defRPr>
            </a:lvl1pPr>
          </a:lstStyle>
          <a:p>
            <a:pPr marL="228600" lvl="0" indent="-228600"/>
            <a:r>
              <a:rPr lang="en-US"/>
              <a:t>Click to edit Master text styles</a:t>
            </a:r>
          </a:p>
        </p:txBody>
      </p:sp>
      <p:sp>
        <p:nvSpPr>
          <p:cNvPr id="6" name="Content Placeholder 5">
            <a:extLst>
              <a:ext uri="{FF2B5EF4-FFF2-40B4-BE49-F238E27FC236}">
                <a16:creationId xmlns:a16="http://schemas.microsoft.com/office/drawing/2014/main" id="{A7AC943E-DB2B-40E0-907F-8EA1404791DE}"/>
              </a:ext>
            </a:extLst>
          </p:cNvPr>
          <p:cNvSpPr>
            <a:spLocks noGrp="1"/>
          </p:cNvSpPr>
          <p:nvPr>
            <p:ph sz="quarter" idx="4"/>
          </p:nvPr>
        </p:nvSpPr>
        <p:spPr>
          <a:xfrm>
            <a:off x="6212023" y="2427370"/>
            <a:ext cx="5436391" cy="3515555"/>
          </a:xfrm>
        </p:spPr>
        <p:txBody>
          <a:bodyPr>
            <a:noAutofit/>
          </a:bodyPr>
          <a:lstStyle>
            <a:lvl1pPr>
              <a:defRPr sz="2400"/>
            </a:lvl1pPr>
            <a:lvl2pPr>
              <a:defRPr sz="1600"/>
            </a:lvl2pPr>
            <a:lvl3pPr>
              <a:defRPr sz="16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DCDCD5B-3F26-4AFA-8BD4-E5D8DD2AF494}"/>
              </a:ext>
            </a:extLst>
          </p:cNvPr>
          <p:cNvSpPr>
            <a:spLocks noGrp="1"/>
          </p:cNvSpPr>
          <p:nvPr>
            <p:ph type="dt" sz="half" idx="10"/>
          </p:nvPr>
        </p:nvSpPr>
        <p:spPr/>
        <p:txBody>
          <a:bodyPr>
            <a:noAutofit/>
          </a:bodyPr>
          <a:lstStyle/>
          <a:p>
            <a:r>
              <a:rPr lang="en-US"/>
              <a:t>Tuesday, February 2, 20XX</a:t>
            </a:r>
          </a:p>
        </p:txBody>
      </p:sp>
      <p:sp>
        <p:nvSpPr>
          <p:cNvPr id="8" name="Footer Placeholder 7">
            <a:extLst>
              <a:ext uri="{FF2B5EF4-FFF2-40B4-BE49-F238E27FC236}">
                <a16:creationId xmlns:a16="http://schemas.microsoft.com/office/drawing/2014/main" id="{3D10D1EE-83A0-4FB5-9B25-8A73DE891A87}"/>
              </a:ext>
            </a:extLst>
          </p:cNvPr>
          <p:cNvSpPr>
            <a:spLocks noGrp="1"/>
          </p:cNvSpPr>
          <p:nvPr>
            <p:ph type="ftr" sz="quarter" idx="11"/>
          </p:nvPr>
        </p:nvSpPr>
        <p:spPr/>
        <p:txBody>
          <a:bodyPr>
            <a:noAutofit/>
          </a:bodyPr>
          <a:lstStyle/>
          <a:p>
            <a:r>
              <a:rPr lang="en-US"/>
              <a:t>Sample Footer Text</a:t>
            </a:r>
          </a:p>
        </p:txBody>
      </p:sp>
      <p:sp>
        <p:nvSpPr>
          <p:cNvPr id="9" name="Slide Number Placeholder 8">
            <a:extLst>
              <a:ext uri="{FF2B5EF4-FFF2-40B4-BE49-F238E27FC236}">
                <a16:creationId xmlns:a16="http://schemas.microsoft.com/office/drawing/2014/main" id="{03031C35-2E5B-491D-85ED-DB42A4FE1623}"/>
              </a:ext>
            </a:extLst>
          </p:cNvPr>
          <p:cNvSpPr>
            <a:spLocks noGrp="1"/>
          </p:cNvSpPr>
          <p:nvPr>
            <p:ph type="sldNum" sz="quarter" idx="12"/>
          </p:nvPr>
        </p:nvSpPr>
        <p:spPr/>
        <p:txBody>
          <a:bodyPr>
            <a:noAutofit/>
          </a:bodyPr>
          <a:lstStyle/>
          <a:p>
            <a:fld id="{DBA1B0FB-D917-4C8C-928F-313BD683BF39}" type="slidenum">
              <a:rPr lang="en-US" smtClean="0"/>
              <a:t>‹#›</a:t>
            </a:fld>
            <a:endParaRPr lang="en-US"/>
          </a:p>
        </p:txBody>
      </p:sp>
    </p:spTree>
    <p:extLst>
      <p:ext uri="{BB962C8B-B14F-4D97-AF65-F5344CB8AC3E}">
        <p14:creationId xmlns:p14="http://schemas.microsoft.com/office/powerpoint/2010/main" val="6703923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028302-E866-455D-8898-53623027543F}"/>
              </a:ext>
            </a:extLst>
          </p:cNvPr>
          <p:cNvSpPr>
            <a:spLocks noGrp="1"/>
          </p:cNvSpPr>
          <p:nvPr>
            <p:ph type="title"/>
          </p:nvPr>
        </p:nvSpPr>
        <p:spPr>
          <a:xfrm>
            <a:off x="550863" y="550800"/>
            <a:ext cx="11090275" cy="1333057"/>
          </a:xfrm>
          <a:prstGeom prst="rect">
            <a:avLst/>
          </a:prstGeom>
        </p:spPr>
        <p:txBody>
          <a:bodyPr vert="horz" wrap="square" lIns="0" tIns="0" rIns="0" bIns="0" rtlCol="0" anchor="t" anchorCtr="0">
            <a:noAutofit/>
          </a:bodyPr>
          <a:lstStyle/>
          <a:p>
            <a:pPr lvl="0">
              <a:lnSpc>
                <a:spcPct val="100000"/>
              </a:lnSpc>
            </a:pPr>
            <a:r>
              <a:rPr lang="en-US"/>
              <a:t>Click to edit Master title style</a:t>
            </a:r>
            <a:endParaRPr lang="en-US" dirty="0"/>
          </a:p>
        </p:txBody>
      </p:sp>
      <p:sp>
        <p:nvSpPr>
          <p:cNvPr id="3" name="Text Placeholder 2">
            <a:extLst>
              <a:ext uri="{FF2B5EF4-FFF2-40B4-BE49-F238E27FC236}">
                <a16:creationId xmlns:a16="http://schemas.microsoft.com/office/drawing/2014/main" id="{BC94E72B-F0CF-4BC4-B509-A1C4508BE435}"/>
              </a:ext>
            </a:extLst>
          </p:cNvPr>
          <p:cNvSpPr>
            <a:spLocks noGrp="1"/>
          </p:cNvSpPr>
          <p:nvPr>
            <p:ph type="body" idx="1"/>
          </p:nvPr>
        </p:nvSpPr>
        <p:spPr>
          <a:xfrm>
            <a:off x="550863" y="2113862"/>
            <a:ext cx="11091600" cy="3978963"/>
          </a:xfrm>
          <a:prstGeom prst="rect">
            <a:avLst/>
          </a:prstGeom>
        </p:spPr>
        <p:txBody>
          <a:bodyPr vert="horz" wrap="square" lIns="0" tIns="0" rIns="0" bIns="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4ACE49D-C22F-4540-AC09-E421D2A2EDBE}"/>
              </a:ext>
            </a:extLst>
          </p:cNvPr>
          <p:cNvSpPr>
            <a:spLocks noGrp="1"/>
          </p:cNvSpPr>
          <p:nvPr>
            <p:ph type="dt" sz="half" idx="2"/>
          </p:nvPr>
        </p:nvSpPr>
        <p:spPr>
          <a:xfrm>
            <a:off x="550863" y="6507212"/>
            <a:ext cx="262890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Tuesday, February 2, 20XX</a:t>
            </a:r>
            <a:endParaRPr lang="en-US" dirty="0"/>
          </a:p>
        </p:txBody>
      </p:sp>
      <p:sp>
        <p:nvSpPr>
          <p:cNvPr id="5" name="Footer Placeholder 4">
            <a:extLst>
              <a:ext uri="{FF2B5EF4-FFF2-40B4-BE49-F238E27FC236}">
                <a16:creationId xmlns:a16="http://schemas.microsoft.com/office/drawing/2014/main" id="{ACD5C3BE-317E-49E8-82B5-C8A7EC9C8A7E}"/>
              </a:ext>
            </a:extLst>
          </p:cNvPr>
          <p:cNvSpPr>
            <a:spLocks noGrp="1"/>
          </p:cNvSpPr>
          <p:nvPr>
            <p:ph type="ftr" sz="quarter" idx="3"/>
          </p:nvPr>
        </p:nvSpPr>
        <p:spPr>
          <a:xfrm>
            <a:off x="3359150" y="6507212"/>
            <a:ext cx="6379210" cy="153888"/>
          </a:xfrm>
          <a:prstGeom prst="rect">
            <a:avLst/>
          </a:prstGeom>
        </p:spPr>
        <p:txBody>
          <a:bodyPr vert="horz" wrap="square" lIns="0" tIns="0" rIns="0" bIns="0" rtlCol="0" anchor="ctr">
            <a:spAutoFit/>
          </a:bodyPr>
          <a:lstStyle>
            <a:lvl1pPr algn="l">
              <a:defRPr sz="1000">
                <a:solidFill>
                  <a:schemeClr val="tx1">
                    <a:lumMod val="65000"/>
                    <a:alpha val="80000"/>
                  </a:schemeClr>
                </a:solidFill>
              </a:defRPr>
            </a:lvl1pPr>
          </a:lstStyle>
          <a:p>
            <a:r>
              <a:rPr lang="en-US"/>
              <a:t>Sample Footer Text</a:t>
            </a:r>
            <a:endParaRPr lang="en-US" dirty="0"/>
          </a:p>
        </p:txBody>
      </p:sp>
      <p:sp>
        <p:nvSpPr>
          <p:cNvPr id="6" name="Slide Number Placeholder 5">
            <a:extLst>
              <a:ext uri="{FF2B5EF4-FFF2-40B4-BE49-F238E27FC236}">
                <a16:creationId xmlns:a16="http://schemas.microsoft.com/office/drawing/2014/main" id="{45574E12-6C16-431F-B2CE-E4B15916BA05}"/>
              </a:ext>
            </a:extLst>
          </p:cNvPr>
          <p:cNvSpPr>
            <a:spLocks noGrp="1"/>
          </p:cNvSpPr>
          <p:nvPr>
            <p:ph type="sldNum" sz="quarter" idx="4"/>
          </p:nvPr>
        </p:nvSpPr>
        <p:spPr>
          <a:xfrm>
            <a:off x="9948863" y="6507212"/>
            <a:ext cx="1692274" cy="153888"/>
          </a:xfrm>
          <a:prstGeom prst="rect">
            <a:avLst/>
          </a:prstGeom>
        </p:spPr>
        <p:txBody>
          <a:bodyPr vert="horz" wrap="square" lIns="0" tIns="0" rIns="0" bIns="0" rtlCol="0" anchor="ctr">
            <a:spAutoFit/>
          </a:bodyPr>
          <a:lstStyle>
            <a:lvl1pPr algn="r">
              <a:defRPr sz="1000">
                <a:solidFill>
                  <a:schemeClr val="tx1">
                    <a:lumMod val="65000"/>
                    <a:alpha val="80000"/>
                  </a:schemeClr>
                </a:solidFill>
              </a:defRPr>
            </a:lvl1pPr>
          </a:lstStyle>
          <a:p>
            <a:fld id="{DBA1B0FB-D917-4C8C-928F-313BD683BF39}" type="slidenum">
              <a:rPr lang="en-US" smtClean="0"/>
              <a:pPr/>
              <a:t>‹#›</a:t>
            </a:fld>
            <a:endParaRPr lang="en-US"/>
          </a:p>
        </p:txBody>
      </p:sp>
    </p:spTree>
    <p:extLst>
      <p:ext uri="{BB962C8B-B14F-4D97-AF65-F5344CB8AC3E}">
        <p14:creationId xmlns:p14="http://schemas.microsoft.com/office/powerpoint/2010/main" val="2521255718"/>
      </p:ext>
    </p:extLst>
  </p:cSld>
  <p:clrMap bg1="dk1" tx1="lt1" bg2="dk2" tx2="lt2" accent1="accent1" accent2="accent2" accent3="accent3" accent4="accent4" accent5="accent5" accent6="accent6" hlink="hlink" folHlink="folHlink"/>
  <p:sldLayoutIdLst>
    <p:sldLayoutId id="2147483699" r:id="rId1"/>
    <p:sldLayoutId id="2147483700" r:id="rId2"/>
    <p:sldLayoutId id="2147483733" r:id="rId3"/>
    <p:sldLayoutId id="2147483687" r:id="rId4"/>
    <p:sldLayoutId id="2147483734" r:id="rId5"/>
    <p:sldLayoutId id="2147483686" r:id="rId6"/>
    <p:sldLayoutId id="2147483696" r:id="rId7"/>
    <p:sldLayoutId id="2147483707" r:id="rId8"/>
    <p:sldLayoutId id="2147483689" r:id="rId9"/>
    <p:sldLayoutId id="2147483697" r:id="rId10"/>
    <p:sldLayoutId id="2147483731" r:id="rId11"/>
    <p:sldLayoutId id="2147483693" r:id="rId12"/>
    <p:sldLayoutId id="2147483685" r:id="rId13"/>
    <p:sldLayoutId id="2147483688" r:id="rId14"/>
    <p:sldLayoutId id="2147483691" r:id="rId15"/>
    <p:sldLayoutId id="2147483692" r:id="rId16"/>
  </p:sldLayoutIdLst>
  <p:hf hdr="0"/>
  <p:txStyles>
    <p:title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p:titleStyle>
    <p:bodyStyle>
      <a:lvl1pPr marL="228600" indent="-228600" algn="l" defTabSz="914400" rtl="0" eaLnBrk="1" latinLnBrk="0" hangingPunct="1">
        <a:lnSpc>
          <a:spcPct val="110000"/>
        </a:lnSpc>
        <a:spcBef>
          <a:spcPts val="1000"/>
        </a:spcBef>
        <a:spcAft>
          <a:spcPts val="800"/>
        </a:spcAft>
        <a:buFont typeface="Arial" panose="020B0604020202020204" pitchFamily="34" charset="0"/>
        <a:buChar char="•"/>
        <a:defRPr sz="2000" kern="1200">
          <a:solidFill>
            <a:schemeClr val="tx1">
              <a:alpha val="60000"/>
            </a:schemeClr>
          </a:solidFill>
          <a:latin typeface="+mn-lt"/>
          <a:ea typeface="+mn-ea"/>
          <a:cs typeface="+mn-cs"/>
        </a:defRPr>
      </a:lvl1pPr>
      <a:lvl2pPr marL="6858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2pPr>
      <a:lvl3pPr marL="11430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3pPr>
      <a:lvl4pPr marL="16002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4pPr>
      <a:lvl5pPr marL="2057400" indent="-228600" algn="l" defTabSz="914400" rtl="0" eaLnBrk="1" latinLnBrk="0" hangingPunct="1">
        <a:lnSpc>
          <a:spcPct val="110000"/>
        </a:lnSpc>
        <a:spcBef>
          <a:spcPts val="500"/>
        </a:spcBef>
        <a:spcAft>
          <a:spcPts val="800"/>
        </a:spcAft>
        <a:buFont typeface="Arial" panose="020B0604020202020204" pitchFamily="34" charset="0"/>
        <a:buChar char="•"/>
        <a:defRPr sz="1400" kern="1200">
          <a:solidFill>
            <a:schemeClr val="tx1">
              <a:alpha val="6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2" pos="3840">
          <p15:clr>
            <a:srgbClr val="F26B43"/>
          </p15:clr>
        </p15:guide>
        <p15:guide id="33" orient="horz" pos="2160">
          <p15:clr>
            <a:srgbClr val="F26B43"/>
          </p15:clr>
        </p15:guide>
        <p15:guide id="34" pos="347">
          <p15:clr>
            <a:srgbClr val="F26B43"/>
          </p15:clr>
        </p15:guide>
        <p15:guide id="35" pos="7333">
          <p15:clr>
            <a:srgbClr val="F26B43"/>
          </p15:clr>
        </p15:guide>
        <p15:guide id="36" orient="horz" pos="346">
          <p15:clr>
            <a:srgbClr val="F26B43"/>
          </p15:clr>
        </p15:guide>
        <p15:guide id="37" orient="horz" pos="3974">
          <p15:clr>
            <a:srgbClr val="F26B43"/>
          </p15:clr>
        </p15:guide>
        <p15:guide id="38" pos="824">
          <p15:clr>
            <a:srgbClr val="A4A3A4"/>
          </p15:clr>
        </p15:guide>
        <p15:guide id="39" pos="937">
          <p15:clr>
            <a:srgbClr val="A4A3A4"/>
          </p15:clr>
        </p15:guide>
        <p15:guide id="40" pos="1413">
          <p15:clr>
            <a:srgbClr val="A4A3A4"/>
          </p15:clr>
        </p15:guide>
        <p15:guide id="41" pos="1527">
          <p15:clr>
            <a:srgbClr val="A4A3A4"/>
          </p15:clr>
        </p15:guide>
        <p15:guide id="42" pos="2003">
          <p15:clr>
            <a:srgbClr val="A4A3A4"/>
          </p15:clr>
        </p15:guide>
        <p15:guide id="43" pos="2116">
          <p15:clr>
            <a:srgbClr val="A4A3A4"/>
          </p15:clr>
        </p15:guide>
        <p15:guide id="44" pos="2593">
          <p15:clr>
            <a:srgbClr val="A4A3A4"/>
          </p15:clr>
        </p15:guide>
        <p15:guide id="45" pos="2706">
          <p15:clr>
            <a:srgbClr val="A4A3A4"/>
          </p15:clr>
        </p15:guide>
        <p15:guide id="46" pos="3182">
          <p15:clr>
            <a:srgbClr val="A4A3A4"/>
          </p15:clr>
        </p15:guide>
        <p15:guide id="47" pos="3318">
          <p15:clr>
            <a:srgbClr val="A4A3A4"/>
          </p15:clr>
        </p15:guide>
        <p15:guide id="48" pos="3772">
          <p15:clr>
            <a:srgbClr val="A4A3A4"/>
          </p15:clr>
        </p15:guide>
        <p15:guide id="49" pos="3908">
          <p15:clr>
            <a:srgbClr val="A4A3A4"/>
          </p15:clr>
        </p15:guide>
        <p15:guide id="50" pos="4362">
          <p15:clr>
            <a:srgbClr val="A4A3A4"/>
          </p15:clr>
        </p15:guide>
        <p15:guide id="51" pos="4498">
          <p15:clr>
            <a:srgbClr val="A4A3A4"/>
          </p15:clr>
        </p15:guide>
        <p15:guide id="52" pos="4951">
          <p15:clr>
            <a:srgbClr val="A4A3A4"/>
          </p15:clr>
        </p15:guide>
        <p15:guide id="53" pos="5087">
          <p15:clr>
            <a:srgbClr val="A4A3A4"/>
          </p15:clr>
        </p15:guide>
        <p15:guide id="54" pos="5541">
          <p15:clr>
            <a:srgbClr val="A4A3A4"/>
          </p15:clr>
        </p15:guide>
        <p15:guide id="55" pos="5677">
          <p15:clr>
            <a:srgbClr val="A4A3A4"/>
          </p15:clr>
        </p15:guide>
        <p15:guide id="56" pos="6153">
          <p15:clr>
            <a:srgbClr val="A4A3A4"/>
          </p15:clr>
        </p15:guide>
        <p15:guide id="57" pos="6267">
          <p15:clr>
            <a:srgbClr val="A4A3A4"/>
          </p15:clr>
        </p15:guide>
        <p15:guide id="58" pos="6743">
          <p15:clr>
            <a:srgbClr val="A4A3A4"/>
          </p15:clr>
        </p15:guide>
        <p15:guide id="59" pos="6856">
          <p15:clr>
            <a:srgbClr val="A4A3A4"/>
          </p15:clr>
        </p15:guide>
        <p15:guide id="60" orient="horz" pos="3838">
          <p15:clr>
            <a:srgbClr val="A4A3A4"/>
          </p15:clr>
        </p15:guide>
        <p15:guide id="61" orient="horz" pos="2092">
          <p15:clr>
            <a:srgbClr val="A4A3A4"/>
          </p15:clr>
        </p15:guide>
        <p15:guide id="62" orient="horz" pos="2228">
          <p15:clr>
            <a:srgbClr val="A4A3A4"/>
          </p15:clr>
        </p15:guide>
        <p15:guide id="63" orient="horz" pos="845">
          <p15:clr>
            <a:srgbClr val="A4A3A4"/>
          </p15:clr>
        </p15:guide>
        <p15:guide id="64" orient="horz" pos="958">
          <p15:clr>
            <a:srgbClr val="A4A3A4"/>
          </p15:clr>
        </p15:guide>
        <p15:guide id="65" orient="horz" pos="1480">
          <p15:clr>
            <a:srgbClr val="A4A3A4"/>
          </p15:clr>
        </p15:guide>
        <p15:guide id="66" orient="horz" pos="1593">
          <p15:clr>
            <a:srgbClr val="A4A3A4"/>
          </p15:clr>
        </p15:guide>
        <p15:guide id="67" orient="horz" pos="2727">
          <p15:clr>
            <a:srgbClr val="A4A3A4"/>
          </p15:clr>
        </p15:guide>
        <p15:guide id="68" orient="horz" pos="2840">
          <p15:clr>
            <a:srgbClr val="A4A3A4"/>
          </p15:clr>
        </p15:guide>
        <p15:guide id="69" orient="horz" pos="3339">
          <p15:clr>
            <a:srgbClr val="A4A3A4"/>
          </p15:clr>
        </p15:guide>
        <p15:guide id="70" orient="horz" pos="3475">
          <p15:clr>
            <a:srgbClr val="A4A3A4"/>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 Id="rId5" Type="http://schemas.openxmlformats.org/officeDocument/2006/relationships/image" Target="../media/image12.jpeg"/><Relationship Id="rId4" Type="http://schemas.microsoft.com/office/2007/relationships/hdphoto" Target="../media/hdphoto3.wdp"/></Relationships>
</file>

<file path=ppt/slides/_rels/slide11.xml.rels><?xml version="1.0" encoding="UTF-8" standalone="yes"?>
<Relationships xmlns="http://schemas.openxmlformats.org/package/2006/relationships"><Relationship Id="rId8" Type="http://schemas.microsoft.com/office/2007/relationships/hdphoto" Target="../media/hdphoto6.wdp"/><Relationship Id="rId3" Type="http://schemas.openxmlformats.org/officeDocument/2006/relationships/image" Target="../media/image13.png"/><Relationship Id="rId7"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microsoft.com/office/2007/relationships/hdphoto" Target="../media/hdphoto5.wdp"/><Relationship Id="rId5" Type="http://schemas.openxmlformats.org/officeDocument/2006/relationships/image" Target="../media/image14.png"/><Relationship Id="rId4" Type="http://schemas.microsoft.com/office/2007/relationships/hdphoto" Target="../media/hdphoto4.wdp"/><Relationship Id="rId9" Type="http://schemas.openxmlformats.org/officeDocument/2006/relationships/image" Target="../media/image16.jpeg"/></Relationships>
</file>

<file path=ppt/slides/_rels/slide12.xml.rels><?xml version="1.0" encoding="UTF-8" standalone="yes"?>
<Relationships xmlns="http://schemas.openxmlformats.org/package/2006/relationships"><Relationship Id="rId3" Type="http://schemas.openxmlformats.org/officeDocument/2006/relationships/hyperlink" Target="https://www.linkedin.com/in/mauroapereira/" TargetMode="External"/><Relationship Id="rId2" Type="http://schemas.openxmlformats.org/officeDocument/2006/relationships/hyperlink" Target="mailto:mauroapjrr@gmail.com" TargetMode="External"/><Relationship Id="rId1" Type="http://schemas.openxmlformats.org/officeDocument/2006/relationships/slideLayout" Target="../slideLayouts/slideLayout12.xml"/><Relationship Id="rId5" Type="http://schemas.openxmlformats.org/officeDocument/2006/relationships/image" Target="../media/image17.jpeg"/><Relationship Id="rId4" Type="http://schemas.openxmlformats.org/officeDocument/2006/relationships/hyperlink" Target="https://github.com/mauroapjr" TargetMode="Externa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6.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4.jpe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 Id="rId5" Type="http://schemas.openxmlformats.org/officeDocument/2006/relationships/image" Target="../media/image6.png"/><Relationship Id="rId4" Type="http://schemas.microsoft.com/office/2007/relationships/hdphoto" Target="../media/hdphoto3.wdp"/></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7.png"/><Relationship Id="rId4" Type="http://schemas.microsoft.com/office/2007/relationships/hdphoto" Target="../media/hdphoto3.wdp"/></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8.jpeg"/><Relationship Id="rId4" Type="http://schemas.microsoft.com/office/2007/relationships/hdphoto" Target="../media/hdphoto3.wdp"/></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9.png"/><Relationship Id="rId4" Type="http://schemas.microsoft.com/office/2007/relationships/hdphoto" Target="../media/hdphoto3.wdp"/></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0.png"/><Relationship Id="rId4" Type="http://schemas.microsoft.com/office/2007/relationships/hdphoto" Target="../media/hdphoto3.wdp"/></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1.jpeg"/><Relationship Id="rId4" Type="http://schemas.microsoft.com/office/2007/relationships/hdphoto" Target="../media/hdphoto3.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Data Points Digital background">
            <a:extLst>
              <a:ext uri="{FF2B5EF4-FFF2-40B4-BE49-F238E27FC236}">
                <a16:creationId xmlns:a16="http://schemas.microsoft.com/office/drawing/2014/main" id="{9A8AD548-922D-4E1D-B19C-5F6E808B8160}"/>
              </a:ext>
            </a:extLst>
          </p:cNvPr>
          <p:cNvPicPr>
            <a:picLocks noGrp="1" noChangeAspect="1"/>
          </p:cNvPicPr>
          <p:nvPr>
            <p:ph type="pic" sz="quarter" idx="13"/>
          </p:nvPr>
        </p:nvPicPr>
        <p:blipFill rotWithShape="1">
          <a:blip r:embed="rId3" cstate="screen">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a:ext>
            </a:extLst>
          </a:blip>
          <a:srcRect/>
          <a:stretch/>
        </p:blipFill>
        <p:spPr>
          <a:xfrm>
            <a:off x="0" y="0"/>
            <a:ext cx="7444509" cy="6858000"/>
          </a:xfrm>
          <a:solidFill>
            <a:schemeClr val="tx2">
              <a:lumMod val="90000"/>
            </a:schemeClr>
          </a:solidFill>
        </p:spPr>
      </p:pic>
      <p:sp>
        <p:nvSpPr>
          <p:cNvPr id="3" name="Subtitle 2">
            <a:extLst>
              <a:ext uri="{FF2B5EF4-FFF2-40B4-BE49-F238E27FC236}">
                <a16:creationId xmlns:a16="http://schemas.microsoft.com/office/drawing/2014/main" id="{D9A11267-FC52-4990-8D98-010AFABA5544}"/>
              </a:ext>
            </a:extLst>
          </p:cNvPr>
          <p:cNvSpPr>
            <a:spLocks noGrp="1"/>
          </p:cNvSpPr>
          <p:nvPr>
            <p:ph type="body" sz="quarter" idx="14"/>
          </p:nvPr>
        </p:nvSpPr>
        <p:spPr>
          <a:xfrm>
            <a:off x="7851270" y="3429000"/>
            <a:ext cx="3565524" cy="1731963"/>
          </a:xfrm>
        </p:spPr>
        <p:txBody>
          <a:bodyPr>
            <a:normAutofit fontScale="92500" lnSpcReduction="20000"/>
          </a:bodyPr>
          <a:lstStyle/>
          <a:p>
            <a:r>
              <a:rPr lang="en-US" dirty="0">
                <a:latin typeface="Cascadia Code SemiLight" panose="020B0609020000020004" pitchFamily="49" charset="0"/>
                <a:cs typeface="Cascadia Code SemiLight" panose="020B0609020000020004" pitchFamily="49" charset="0"/>
              </a:rPr>
              <a:t>&lt; About me /&gt;</a:t>
            </a:r>
          </a:p>
          <a:p>
            <a:r>
              <a:rPr lang="en-US" dirty="0">
                <a:latin typeface="Cascadia Code SemiLight" panose="020B0609020000020004" pitchFamily="49" charset="0"/>
                <a:cs typeface="Cascadia Code SemiLight" panose="020B0609020000020004" pitchFamily="49" charset="0"/>
              </a:rPr>
              <a:t>&lt; What I did /&gt;</a:t>
            </a:r>
          </a:p>
          <a:p>
            <a:r>
              <a:rPr lang="en-US" dirty="0">
                <a:latin typeface="Cascadia Code SemiLight" panose="020B0609020000020004" pitchFamily="49" charset="0"/>
                <a:cs typeface="Cascadia Code SemiLight" panose="020B0609020000020004" pitchFamily="49" charset="0"/>
              </a:rPr>
              <a:t>&lt; What I do /&gt;</a:t>
            </a:r>
          </a:p>
          <a:p>
            <a:r>
              <a:rPr lang="en-US" dirty="0">
                <a:latin typeface="Cascadia Code SemiLight" panose="020B0609020000020004" pitchFamily="49" charset="0"/>
                <a:cs typeface="Cascadia Code SemiLight" panose="020B0609020000020004" pitchFamily="49" charset="0"/>
              </a:rPr>
              <a:t>&lt; What I’m going to do /&gt;</a:t>
            </a:r>
          </a:p>
        </p:txBody>
      </p:sp>
      <p:sp>
        <p:nvSpPr>
          <p:cNvPr id="4" name="TextBox 3">
            <a:extLst>
              <a:ext uri="{FF2B5EF4-FFF2-40B4-BE49-F238E27FC236}">
                <a16:creationId xmlns:a16="http://schemas.microsoft.com/office/drawing/2014/main" id="{CCCBA0FA-3FD5-1453-13D7-1F0DFE736307}"/>
              </a:ext>
            </a:extLst>
          </p:cNvPr>
          <p:cNvSpPr txBox="1"/>
          <p:nvPr/>
        </p:nvSpPr>
        <p:spPr>
          <a:xfrm>
            <a:off x="7703127" y="2650836"/>
            <a:ext cx="3278909" cy="400110"/>
          </a:xfrm>
          <a:prstGeom prst="rect">
            <a:avLst/>
          </a:prstGeom>
          <a:noFill/>
        </p:spPr>
        <p:txBody>
          <a:bodyPr wrap="square" rtlCol="0">
            <a:spAutoFit/>
          </a:bodyPr>
          <a:lstStyle/>
          <a:p>
            <a:r>
              <a:rPr lang="en-US" sz="2000" dirty="0">
                <a:latin typeface="Cascadia Code Light" panose="020B0609020000020004" pitchFamily="49" charset="0"/>
                <a:cs typeface="Cascadia Code Light" panose="020B0609020000020004" pitchFamily="49" charset="0"/>
              </a:rPr>
              <a:t>Full-Stack Developer</a:t>
            </a:r>
          </a:p>
        </p:txBody>
      </p:sp>
      <p:sp>
        <p:nvSpPr>
          <p:cNvPr id="5" name="Title 1">
            <a:extLst>
              <a:ext uri="{FF2B5EF4-FFF2-40B4-BE49-F238E27FC236}">
                <a16:creationId xmlns:a16="http://schemas.microsoft.com/office/drawing/2014/main" id="{BA2AD344-B772-B9B5-B85E-721B940215CB}"/>
              </a:ext>
            </a:extLst>
          </p:cNvPr>
          <p:cNvSpPr txBox="1">
            <a:spLocks/>
          </p:cNvSpPr>
          <p:nvPr/>
        </p:nvSpPr>
        <p:spPr>
          <a:xfrm>
            <a:off x="9889684" y="1690008"/>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a</a:t>
            </a:r>
          </a:p>
        </p:txBody>
      </p:sp>
      <p:sp>
        <p:nvSpPr>
          <p:cNvPr id="6" name="Title 1">
            <a:extLst>
              <a:ext uri="{FF2B5EF4-FFF2-40B4-BE49-F238E27FC236}">
                <a16:creationId xmlns:a16="http://schemas.microsoft.com/office/drawing/2014/main" id="{7519A836-D51C-DC83-C447-DA28C0E31BDD}"/>
              </a:ext>
            </a:extLst>
          </p:cNvPr>
          <p:cNvSpPr txBox="1">
            <a:spLocks/>
          </p:cNvSpPr>
          <p:nvPr/>
        </p:nvSpPr>
        <p:spPr>
          <a:xfrm>
            <a:off x="9532962" y="1692351"/>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r</a:t>
            </a:r>
          </a:p>
        </p:txBody>
      </p:sp>
      <p:sp>
        <p:nvSpPr>
          <p:cNvPr id="7" name="Title 1">
            <a:extLst>
              <a:ext uri="{FF2B5EF4-FFF2-40B4-BE49-F238E27FC236}">
                <a16:creationId xmlns:a16="http://schemas.microsoft.com/office/drawing/2014/main" id="{699D7F0E-4D7F-8E52-F445-A3D9EA971B20}"/>
              </a:ext>
            </a:extLst>
          </p:cNvPr>
          <p:cNvSpPr txBox="1">
            <a:spLocks/>
          </p:cNvSpPr>
          <p:nvPr/>
        </p:nvSpPr>
        <p:spPr>
          <a:xfrm>
            <a:off x="9163033" y="1694694"/>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i</a:t>
            </a:r>
          </a:p>
        </p:txBody>
      </p:sp>
      <p:sp>
        <p:nvSpPr>
          <p:cNvPr id="8" name="Title 1">
            <a:extLst>
              <a:ext uri="{FF2B5EF4-FFF2-40B4-BE49-F238E27FC236}">
                <a16:creationId xmlns:a16="http://schemas.microsoft.com/office/drawing/2014/main" id="{53A107FD-69E7-53AA-63EE-59B646BB96C5}"/>
              </a:ext>
            </a:extLst>
          </p:cNvPr>
          <p:cNvSpPr txBox="1">
            <a:spLocks/>
          </p:cNvSpPr>
          <p:nvPr/>
        </p:nvSpPr>
        <p:spPr>
          <a:xfrm>
            <a:off x="8799707" y="1694694"/>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e</a:t>
            </a:r>
          </a:p>
        </p:txBody>
      </p:sp>
      <p:sp>
        <p:nvSpPr>
          <p:cNvPr id="9" name="Title 1">
            <a:extLst>
              <a:ext uri="{FF2B5EF4-FFF2-40B4-BE49-F238E27FC236}">
                <a16:creationId xmlns:a16="http://schemas.microsoft.com/office/drawing/2014/main" id="{F5F0CC2D-9F17-09DB-847D-43FEBD3C5555}"/>
              </a:ext>
            </a:extLst>
          </p:cNvPr>
          <p:cNvSpPr txBox="1">
            <a:spLocks/>
          </p:cNvSpPr>
          <p:nvPr/>
        </p:nvSpPr>
        <p:spPr>
          <a:xfrm>
            <a:off x="8436382" y="1697037"/>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r</a:t>
            </a:r>
          </a:p>
        </p:txBody>
      </p:sp>
      <p:sp>
        <p:nvSpPr>
          <p:cNvPr id="10" name="Title 1">
            <a:extLst>
              <a:ext uri="{FF2B5EF4-FFF2-40B4-BE49-F238E27FC236}">
                <a16:creationId xmlns:a16="http://schemas.microsoft.com/office/drawing/2014/main" id="{132AD1B3-29D7-2357-5991-154D1CC05679}"/>
              </a:ext>
            </a:extLst>
          </p:cNvPr>
          <p:cNvSpPr txBox="1">
            <a:spLocks/>
          </p:cNvSpPr>
          <p:nvPr/>
        </p:nvSpPr>
        <p:spPr>
          <a:xfrm>
            <a:off x="8066453" y="1697037"/>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e</a:t>
            </a:r>
          </a:p>
        </p:txBody>
      </p:sp>
      <p:sp>
        <p:nvSpPr>
          <p:cNvPr id="11" name="Title 1">
            <a:extLst>
              <a:ext uri="{FF2B5EF4-FFF2-40B4-BE49-F238E27FC236}">
                <a16:creationId xmlns:a16="http://schemas.microsoft.com/office/drawing/2014/main" id="{B89BCF75-C26D-1417-B7C2-046FFD8F4D91}"/>
              </a:ext>
            </a:extLst>
          </p:cNvPr>
          <p:cNvSpPr txBox="1">
            <a:spLocks/>
          </p:cNvSpPr>
          <p:nvPr/>
        </p:nvSpPr>
        <p:spPr>
          <a:xfrm>
            <a:off x="7700926" y="1697037"/>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P</a:t>
            </a:r>
          </a:p>
        </p:txBody>
      </p:sp>
      <p:sp>
        <p:nvSpPr>
          <p:cNvPr id="12" name="Title 1">
            <a:extLst>
              <a:ext uri="{FF2B5EF4-FFF2-40B4-BE49-F238E27FC236}">
                <a16:creationId xmlns:a16="http://schemas.microsoft.com/office/drawing/2014/main" id="{42DC2CD9-1515-179B-834D-87DCED697690}"/>
              </a:ext>
            </a:extLst>
          </p:cNvPr>
          <p:cNvSpPr txBox="1">
            <a:spLocks/>
          </p:cNvSpPr>
          <p:nvPr/>
        </p:nvSpPr>
        <p:spPr>
          <a:xfrm>
            <a:off x="9167436" y="938073"/>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o</a:t>
            </a:r>
          </a:p>
        </p:txBody>
      </p:sp>
      <p:sp>
        <p:nvSpPr>
          <p:cNvPr id="13" name="Title 1">
            <a:extLst>
              <a:ext uri="{FF2B5EF4-FFF2-40B4-BE49-F238E27FC236}">
                <a16:creationId xmlns:a16="http://schemas.microsoft.com/office/drawing/2014/main" id="{ED7E5776-B4DB-690E-7321-E1349477669C}"/>
              </a:ext>
            </a:extLst>
          </p:cNvPr>
          <p:cNvSpPr txBox="1">
            <a:spLocks/>
          </p:cNvSpPr>
          <p:nvPr/>
        </p:nvSpPr>
        <p:spPr>
          <a:xfrm>
            <a:off x="8799708" y="940416"/>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r</a:t>
            </a:r>
          </a:p>
        </p:txBody>
      </p:sp>
      <p:sp>
        <p:nvSpPr>
          <p:cNvPr id="15" name="Title 1">
            <a:extLst>
              <a:ext uri="{FF2B5EF4-FFF2-40B4-BE49-F238E27FC236}">
                <a16:creationId xmlns:a16="http://schemas.microsoft.com/office/drawing/2014/main" id="{28F06286-A929-C0C6-DBE9-2A469744A161}"/>
              </a:ext>
            </a:extLst>
          </p:cNvPr>
          <p:cNvSpPr txBox="1">
            <a:spLocks/>
          </p:cNvSpPr>
          <p:nvPr/>
        </p:nvSpPr>
        <p:spPr>
          <a:xfrm>
            <a:off x="8434181" y="938073"/>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u</a:t>
            </a:r>
          </a:p>
        </p:txBody>
      </p:sp>
      <p:sp>
        <p:nvSpPr>
          <p:cNvPr id="16" name="Title 1">
            <a:extLst>
              <a:ext uri="{FF2B5EF4-FFF2-40B4-BE49-F238E27FC236}">
                <a16:creationId xmlns:a16="http://schemas.microsoft.com/office/drawing/2014/main" id="{27195A57-F00B-732E-8C8E-FC34C0291B37}"/>
              </a:ext>
            </a:extLst>
          </p:cNvPr>
          <p:cNvSpPr txBox="1">
            <a:spLocks/>
          </p:cNvSpPr>
          <p:nvPr/>
        </p:nvSpPr>
        <p:spPr>
          <a:xfrm>
            <a:off x="7703127" y="938073"/>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M</a:t>
            </a:r>
          </a:p>
        </p:txBody>
      </p:sp>
      <p:sp>
        <p:nvSpPr>
          <p:cNvPr id="17" name="Title 1">
            <a:extLst>
              <a:ext uri="{FF2B5EF4-FFF2-40B4-BE49-F238E27FC236}">
                <a16:creationId xmlns:a16="http://schemas.microsoft.com/office/drawing/2014/main" id="{9049340F-9003-B769-F35D-C814ABC0418F}"/>
              </a:ext>
            </a:extLst>
          </p:cNvPr>
          <p:cNvSpPr txBox="1">
            <a:spLocks/>
          </p:cNvSpPr>
          <p:nvPr/>
        </p:nvSpPr>
        <p:spPr>
          <a:xfrm>
            <a:off x="8068654" y="938073"/>
            <a:ext cx="365527" cy="819316"/>
          </a:xfrm>
          <a:prstGeom prst="rect">
            <a:avLst/>
          </a:prstGeom>
        </p:spPr>
        <p:txBody>
          <a:bodyPr vert="horz" wrap="square" lIns="0" tIns="0" rIns="0" bIns="0" rtlCol="0" anchor="b" anchorCtr="0">
            <a:normAutofit fontScale="97500"/>
          </a:bodyPr>
          <a:lstStyle>
            <a:lvl1pPr algn="l" defTabSz="914400" rtl="0" eaLnBrk="1" latinLnBrk="0" hangingPunct="1">
              <a:lnSpc>
                <a:spcPct val="90000"/>
              </a:lnSpc>
              <a:spcBef>
                <a:spcPct val="0"/>
              </a:spcBef>
              <a:buNone/>
              <a:defRPr lang="en-US" sz="4800" kern="1200" dirty="0">
                <a:solidFill>
                  <a:schemeClr val="tx1"/>
                </a:solidFill>
                <a:latin typeface="+mj-lt"/>
                <a:ea typeface="+mj-ea"/>
                <a:cs typeface="+mj-cs"/>
              </a:defRPr>
            </a:lvl1pPr>
          </a:lstStyle>
          <a:p>
            <a:r>
              <a:rPr lang="en-US" dirty="0">
                <a:latin typeface="Cascadia Code" panose="020B0609020000020004" pitchFamily="49" charset="0"/>
                <a:cs typeface="Cascadia Code" panose="020B0609020000020004" pitchFamily="49" charset="0"/>
              </a:rPr>
              <a:t>a</a:t>
            </a:r>
          </a:p>
        </p:txBody>
      </p:sp>
    </p:spTree>
    <p:extLst>
      <p:ext uri="{BB962C8B-B14F-4D97-AF65-F5344CB8AC3E}">
        <p14:creationId xmlns:p14="http://schemas.microsoft.com/office/powerpoint/2010/main" val="752814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100"/>
                                  </p:stCondLst>
                                  <p:childTnLst>
                                    <p:set>
                                      <p:cBhvr>
                                        <p:cTn id="9" dur="1" fill="hold">
                                          <p:stCondLst>
                                            <p:cond delay="0"/>
                                          </p:stCondLst>
                                        </p:cTn>
                                        <p:tgtEl>
                                          <p:spTgt spid="17"/>
                                        </p:tgtEl>
                                        <p:attrNameLst>
                                          <p:attrName>style.visibility</p:attrName>
                                        </p:attrNameLst>
                                      </p:cBhvr>
                                      <p:to>
                                        <p:strVal val="visible"/>
                                      </p:to>
                                    </p:set>
                                  </p:childTnLst>
                                </p:cTn>
                              </p:par>
                            </p:childTnLst>
                          </p:cTn>
                        </p:par>
                        <p:par>
                          <p:cTn id="10" fill="hold">
                            <p:stCondLst>
                              <p:cond delay="100"/>
                            </p:stCondLst>
                            <p:childTnLst>
                              <p:par>
                                <p:cTn id="11" presetID="1" presetClass="entr" presetSubtype="0" fill="hold" grpId="0" nodeType="afterEffect">
                                  <p:stCondLst>
                                    <p:cond delay="100"/>
                                  </p:stCondLst>
                                  <p:childTnLst>
                                    <p:set>
                                      <p:cBhvr>
                                        <p:cTn id="12" dur="1" fill="hold">
                                          <p:stCondLst>
                                            <p:cond delay="0"/>
                                          </p:stCondLst>
                                        </p:cTn>
                                        <p:tgtEl>
                                          <p:spTgt spid="15"/>
                                        </p:tgtEl>
                                        <p:attrNameLst>
                                          <p:attrName>style.visibility</p:attrName>
                                        </p:attrNameLst>
                                      </p:cBhvr>
                                      <p:to>
                                        <p:strVal val="visible"/>
                                      </p:to>
                                    </p:set>
                                  </p:childTnLst>
                                </p:cTn>
                              </p:par>
                            </p:childTnLst>
                          </p:cTn>
                        </p:par>
                        <p:par>
                          <p:cTn id="13" fill="hold">
                            <p:stCondLst>
                              <p:cond delay="200"/>
                            </p:stCondLst>
                            <p:childTnLst>
                              <p:par>
                                <p:cTn id="14" presetID="1" presetClass="entr" presetSubtype="0" fill="hold" grpId="0" nodeType="afterEffect">
                                  <p:stCondLst>
                                    <p:cond delay="100"/>
                                  </p:stCondLst>
                                  <p:childTnLst>
                                    <p:set>
                                      <p:cBhvr>
                                        <p:cTn id="15" dur="1" fill="hold">
                                          <p:stCondLst>
                                            <p:cond delay="0"/>
                                          </p:stCondLst>
                                        </p:cTn>
                                        <p:tgtEl>
                                          <p:spTgt spid="13"/>
                                        </p:tgtEl>
                                        <p:attrNameLst>
                                          <p:attrName>style.visibility</p:attrName>
                                        </p:attrNameLst>
                                      </p:cBhvr>
                                      <p:to>
                                        <p:strVal val="visible"/>
                                      </p:to>
                                    </p:set>
                                  </p:childTnLst>
                                </p:cTn>
                              </p:par>
                            </p:childTnLst>
                          </p:cTn>
                        </p:par>
                        <p:par>
                          <p:cTn id="16" fill="hold">
                            <p:stCondLst>
                              <p:cond delay="300"/>
                            </p:stCondLst>
                            <p:childTnLst>
                              <p:par>
                                <p:cTn id="17" presetID="1" presetClass="entr" presetSubtype="0" fill="hold" grpId="0" nodeType="afterEffect">
                                  <p:stCondLst>
                                    <p:cond delay="100"/>
                                  </p:stCondLst>
                                  <p:childTnLst>
                                    <p:set>
                                      <p:cBhvr>
                                        <p:cTn id="18" dur="1" fill="hold">
                                          <p:stCondLst>
                                            <p:cond delay="0"/>
                                          </p:stCondLst>
                                        </p:cTn>
                                        <p:tgtEl>
                                          <p:spTgt spid="12"/>
                                        </p:tgtEl>
                                        <p:attrNameLst>
                                          <p:attrName>style.visibility</p:attrName>
                                        </p:attrNameLst>
                                      </p:cBhvr>
                                      <p:to>
                                        <p:strVal val="visible"/>
                                      </p:to>
                                    </p:set>
                                  </p:childTnLst>
                                </p:cTn>
                              </p:par>
                            </p:childTnLst>
                          </p:cTn>
                        </p:par>
                        <p:par>
                          <p:cTn id="19" fill="hold">
                            <p:stCondLst>
                              <p:cond delay="400"/>
                            </p:stCondLst>
                            <p:childTnLst>
                              <p:par>
                                <p:cTn id="20" presetID="1" presetClass="entr" presetSubtype="0" fill="hold" grpId="0" nodeType="afterEffect">
                                  <p:stCondLst>
                                    <p:cond delay="100"/>
                                  </p:stCondLst>
                                  <p:childTnLst>
                                    <p:set>
                                      <p:cBhvr>
                                        <p:cTn id="21" dur="1" fill="hold">
                                          <p:stCondLst>
                                            <p:cond delay="0"/>
                                          </p:stCondLst>
                                        </p:cTn>
                                        <p:tgtEl>
                                          <p:spTgt spid="11"/>
                                        </p:tgtEl>
                                        <p:attrNameLst>
                                          <p:attrName>style.visibility</p:attrName>
                                        </p:attrNameLst>
                                      </p:cBhvr>
                                      <p:to>
                                        <p:strVal val="visible"/>
                                      </p:to>
                                    </p:set>
                                  </p:childTnLst>
                                </p:cTn>
                              </p:par>
                            </p:childTnLst>
                          </p:cTn>
                        </p:par>
                        <p:par>
                          <p:cTn id="22" fill="hold">
                            <p:stCondLst>
                              <p:cond delay="500"/>
                            </p:stCondLst>
                            <p:childTnLst>
                              <p:par>
                                <p:cTn id="23" presetID="1" presetClass="entr" presetSubtype="0" fill="hold" grpId="0" nodeType="afterEffect">
                                  <p:stCondLst>
                                    <p:cond delay="100"/>
                                  </p:stCondLst>
                                  <p:childTnLst>
                                    <p:set>
                                      <p:cBhvr>
                                        <p:cTn id="24" dur="1" fill="hold">
                                          <p:stCondLst>
                                            <p:cond delay="0"/>
                                          </p:stCondLst>
                                        </p:cTn>
                                        <p:tgtEl>
                                          <p:spTgt spid="10"/>
                                        </p:tgtEl>
                                        <p:attrNameLst>
                                          <p:attrName>style.visibility</p:attrName>
                                        </p:attrNameLst>
                                      </p:cBhvr>
                                      <p:to>
                                        <p:strVal val="visible"/>
                                      </p:to>
                                    </p:set>
                                  </p:childTnLst>
                                </p:cTn>
                              </p:par>
                            </p:childTnLst>
                          </p:cTn>
                        </p:par>
                        <p:par>
                          <p:cTn id="25" fill="hold">
                            <p:stCondLst>
                              <p:cond delay="600"/>
                            </p:stCondLst>
                            <p:childTnLst>
                              <p:par>
                                <p:cTn id="26" presetID="1" presetClass="entr" presetSubtype="0" fill="hold" grpId="0" nodeType="afterEffect">
                                  <p:stCondLst>
                                    <p:cond delay="100"/>
                                  </p:stCondLst>
                                  <p:childTnLst>
                                    <p:set>
                                      <p:cBhvr>
                                        <p:cTn id="27" dur="1" fill="hold">
                                          <p:stCondLst>
                                            <p:cond delay="0"/>
                                          </p:stCondLst>
                                        </p:cTn>
                                        <p:tgtEl>
                                          <p:spTgt spid="9"/>
                                        </p:tgtEl>
                                        <p:attrNameLst>
                                          <p:attrName>style.visibility</p:attrName>
                                        </p:attrNameLst>
                                      </p:cBhvr>
                                      <p:to>
                                        <p:strVal val="visible"/>
                                      </p:to>
                                    </p:set>
                                  </p:childTnLst>
                                </p:cTn>
                              </p:par>
                            </p:childTnLst>
                          </p:cTn>
                        </p:par>
                        <p:par>
                          <p:cTn id="28" fill="hold">
                            <p:stCondLst>
                              <p:cond delay="700"/>
                            </p:stCondLst>
                            <p:childTnLst>
                              <p:par>
                                <p:cTn id="29" presetID="1" presetClass="entr" presetSubtype="0" fill="hold" grpId="0" nodeType="afterEffect">
                                  <p:stCondLst>
                                    <p:cond delay="100"/>
                                  </p:stCondLst>
                                  <p:childTnLst>
                                    <p:set>
                                      <p:cBhvr>
                                        <p:cTn id="30" dur="1" fill="hold">
                                          <p:stCondLst>
                                            <p:cond delay="0"/>
                                          </p:stCondLst>
                                        </p:cTn>
                                        <p:tgtEl>
                                          <p:spTgt spid="8"/>
                                        </p:tgtEl>
                                        <p:attrNameLst>
                                          <p:attrName>style.visibility</p:attrName>
                                        </p:attrNameLst>
                                      </p:cBhvr>
                                      <p:to>
                                        <p:strVal val="visible"/>
                                      </p:to>
                                    </p:set>
                                  </p:childTnLst>
                                </p:cTn>
                              </p:par>
                            </p:childTnLst>
                          </p:cTn>
                        </p:par>
                        <p:par>
                          <p:cTn id="31" fill="hold">
                            <p:stCondLst>
                              <p:cond delay="800"/>
                            </p:stCondLst>
                            <p:childTnLst>
                              <p:par>
                                <p:cTn id="32" presetID="1" presetClass="entr" presetSubtype="0" fill="hold" grpId="0" nodeType="afterEffect">
                                  <p:stCondLst>
                                    <p:cond delay="100"/>
                                  </p:stCondLst>
                                  <p:childTnLst>
                                    <p:set>
                                      <p:cBhvr>
                                        <p:cTn id="33" dur="1" fill="hold">
                                          <p:stCondLst>
                                            <p:cond delay="0"/>
                                          </p:stCondLst>
                                        </p:cTn>
                                        <p:tgtEl>
                                          <p:spTgt spid="7"/>
                                        </p:tgtEl>
                                        <p:attrNameLst>
                                          <p:attrName>style.visibility</p:attrName>
                                        </p:attrNameLst>
                                      </p:cBhvr>
                                      <p:to>
                                        <p:strVal val="visible"/>
                                      </p:to>
                                    </p:set>
                                  </p:childTnLst>
                                </p:cTn>
                              </p:par>
                            </p:childTnLst>
                          </p:cTn>
                        </p:par>
                        <p:par>
                          <p:cTn id="34" fill="hold">
                            <p:stCondLst>
                              <p:cond delay="900"/>
                            </p:stCondLst>
                            <p:childTnLst>
                              <p:par>
                                <p:cTn id="35" presetID="1" presetClass="entr" presetSubtype="0" fill="hold" grpId="0" nodeType="afterEffect">
                                  <p:stCondLst>
                                    <p:cond delay="100"/>
                                  </p:stCondLst>
                                  <p:childTnLst>
                                    <p:set>
                                      <p:cBhvr>
                                        <p:cTn id="36" dur="1" fill="hold">
                                          <p:stCondLst>
                                            <p:cond delay="0"/>
                                          </p:stCondLst>
                                        </p:cTn>
                                        <p:tgtEl>
                                          <p:spTgt spid="6"/>
                                        </p:tgtEl>
                                        <p:attrNameLst>
                                          <p:attrName>style.visibility</p:attrName>
                                        </p:attrNameLst>
                                      </p:cBhvr>
                                      <p:to>
                                        <p:strVal val="visible"/>
                                      </p:to>
                                    </p:set>
                                  </p:childTnLst>
                                </p:cTn>
                              </p:par>
                            </p:childTnLst>
                          </p:cTn>
                        </p:par>
                        <p:par>
                          <p:cTn id="37" fill="hold">
                            <p:stCondLst>
                              <p:cond delay="1000"/>
                            </p:stCondLst>
                            <p:childTnLst>
                              <p:par>
                                <p:cTn id="38" presetID="1" presetClass="entr" presetSubtype="0" fill="hold" grpId="0" nodeType="afterEffect">
                                  <p:stCondLst>
                                    <p:cond delay="100"/>
                                  </p:stCondLst>
                                  <p:childTnLst>
                                    <p:set>
                                      <p:cBhvr>
                                        <p:cTn id="39" dur="1" fill="hold">
                                          <p:stCondLst>
                                            <p:cond delay="0"/>
                                          </p:stCondLst>
                                        </p:cTn>
                                        <p:tgtEl>
                                          <p:spTgt spid="5"/>
                                        </p:tgtEl>
                                        <p:attrNameLst>
                                          <p:attrName>style.visibility</p:attrName>
                                        </p:attrNameLst>
                                      </p:cBhvr>
                                      <p:to>
                                        <p:strVal val="visible"/>
                                      </p:to>
                                    </p:set>
                                  </p:childTnLst>
                                </p:cTn>
                              </p:par>
                            </p:childTnLst>
                          </p:cTn>
                        </p:par>
                        <p:par>
                          <p:cTn id="40" fill="hold">
                            <p:stCondLst>
                              <p:cond delay="1100"/>
                            </p:stCondLst>
                            <p:childTnLst>
                              <p:par>
                                <p:cTn id="41" presetID="1" presetClass="entr" presetSubtype="0" fill="hold" grpId="0" nodeType="afterEffect">
                                  <p:stCondLst>
                                    <p:cond delay="100"/>
                                  </p:stCondLst>
                                  <p:childTnLst>
                                    <p:set>
                                      <p:cBhvr>
                                        <p:cTn id="42" dur="1" fill="hold">
                                          <p:stCondLst>
                                            <p:cond delay="0"/>
                                          </p:stCondLst>
                                        </p:cTn>
                                        <p:tgtEl>
                                          <p:spTgt spid="4"/>
                                        </p:tgtEl>
                                        <p:attrNameLst>
                                          <p:attrName>style.visibility</p:attrName>
                                        </p:attrNameLst>
                                      </p:cBhvr>
                                      <p:to>
                                        <p:strVal val="visible"/>
                                      </p:to>
                                    </p:set>
                                  </p:childTnLst>
                                </p:cTn>
                              </p:par>
                            </p:childTnLst>
                          </p:cTn>
                        </p:par>
                        <p:par>
                          <p:cTn id="43" fill="hold">
                            <p:stCondLst>
                              <p:cond delay="1200"/>
                            </p:stCondLst>
                            <p:childTnLst>
                              <p:par>
                                <p:cTn id="44" presetID="1" presetClass="entr" presetSubtype="0" fill="hold" grpId="0" nodeType="afterEffect">
                                  <p:stCondLst>
                                    <p:cond delay="100"/>
                                  </p:stCondLst>
                                  <p:childTnLst>
                                    <p:set>
                                      <p:cBhvr>
                                        <p:cTn id="45" dur="1" fill="hold">
                                          <p:stCondLst>
                                            <p:cond delay="0"/>
                                          </p:stCondLst>
                                        </p:cTn>
                                        <p:tgtEl>
                                          <p:spTgt spid="3">
                                            <p:txEl>
                                              <p:pRg st="0" end="0"/>
                                            </p:txEl>
                                          </p:spTgt>
                                        </p:tgtEl>
                                        <p:attrNameLst>
                                          <p:attrName>style.visibility</p:attrName>
                                        </p:attrNameLst>
                                      </p:cBhvr>
                                      <p:to>
                                        <p:strVal val="visible"/>
                                      </p:to>
                                    </p:set>
                                  </p:childTnLst>
                                </p:cTn>
                              </p:par>
                            </p:childTnLst>
                          </p:cTn>
                        </p:par>
                        <p:par>
                          <p:cTn id="46" fill="hold">
                            <p:stCondLst>
                              <p:cond delay="1300"/>
                            </p:stCondLst>
                            <p:childTnLst>
                              <p:par>
                                <p:cTn id="47" presetID="1" presetClass="entr" presetSubtype="0" fill="hold" grpId="0" nodeType="afterEffect">
                                  <p:stCondLst>
                                    <p:cond delay="100"/>
                                  </p:stCondLst>
                                  <p:childTnLst>
                                    <p:set>
                                      <p:cBhvr>
                                        <p:cTn id="48" dur="1" fill="hold">
                                          <p:stCondLst>
                                            <p:cond delay="0"/>
                                          </p:stCondLst>
                                        </p:cTn>
                                        <p:tgtEl>
                                          <p:spTgt spid="3">
                                            <p:txEl>
                                              <p:pRg st="1" end="1"/>
                                            </p:txEl>
                                          </p:spTgt>
                                        </p:tgtEl>
                                        <p:attrNameLst>
                                          <p:attrName>style.visibility</p:attrName>
                                        </p:attrNameLst>
                                      </p:cBhvr>
                                      <p:to>
                                        <p:strVal val="visible"/>
                                      </p:to>
                                    </p:set>
                                  </p:childTnLst>
                                </p:cTn>
                              </p:par>
                            </p:childTnLst>
                          </p:cTn>
                        </p:par>
                        <p:par>
                          <p:cTn id="49" fill="hold">
                            <p:stCondLst>
                              <p:cond delay="1400"/>
                            </p:stCondLst>
                            <p:childTnLst>
                              <p:par>
                                <p:cTn id="50" presetID="1" presetClass="entr" presetSubtype="0" fill="hold" grpId="0" nodeType="afterEffect">
                                  <p:stCondLst>
                                    <p:cond delay="100"/>
                                  </p:stCondLst>
                                  <p:childTnLst>
                                    <p:set>
                                      <p:cBhvr>
                                        <p:cTn id="51" dur="1" fill="hold">
                                          <p:stCondLst>
                                            <p:cond delay="0"/>
                                          </p:stCondLst>
                                        </p:cTn>
                                        <p:tgtEl>
                                          <p:spTgt spid="3">
                                            <p:txEl>
                                              <p:pRg st="2" end="2"/>
                                            </p:txEl>
                                          </p:spTgt>
                                        </p:tgtEl>
                                        <p:attrNameLst>
                                          <p:attrName>style.visibility</p:attrName>
                                        </p:attrNameLst>
                                      </p:cBhvr>
                                      <p:to>
                                        <p:strVal val="visible"/>
                                      </p:to>
                                    </p:set>
                                  </p:childTnLst>
                                </p:cTn>
                              </p:par>
                            </p:childTnLst>
                          </p:cTn>
                        </p:par>
                        <p:par>
                          <p:cTn id="52" fill="hold">
                            <p:stCondLst>
                              <p:cond delay="1500"/>
                            </p:stCondLst>
                            <p:childTnLst>
                              <p:par>
                                <p:cTn id="53" presetID="1" presetClass="entr" presetSubtype="0" fill="hold" grpId="0" nodeType="afterEffect">
                                  <p:stCondLst>
                                    <p:cond delay="100"/>
                                  </p:stCondLst>
                                  <p:childTnLst>
                                    <p:set>
                                      <p:cBhvr>
                                        <p:cTn id="5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P spid="5" grpId="0"/>
      <p:bldP spid="6" grpId="0"/>
      <p:bldP spid="7" grpId="0"/>
      <p:bldP spid="8" grpId="0"/>
      <p:bldP spid="9" grpId="0"/>
      <p:bldP spid="10" grpId="0"/>
      <p:bldP spid="11" grpId="0"/>
      <p:bldP spid="12" grpId="0"/>
      <p:bldP spid="13" grpId="0"/>
      <p:bldP spid="15" grpId="0"/>
      <p:bldP spid="16" grpId="0"/>
      <p:bldP spid="17"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colorTemperature colorTemp="6499"/>
                    </a14:imgEffect>
                    <a14:imgEffect>
                      <a14:saturation sat="14000"/>
                    </a14:imgEffect>
                  </a14:imgLayer>
                </a14:imgProps>
              </a:ext>
              <a:ext uri="{28A0092B-C50C-407E-A947-70E740481C1C}">
                <a14:useLocalDpi xmlns:a14="http://schemas.microsoft.com/office/drawing/2010/main"/>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2" y="1184487"/>
            <a:ext cx="4456974" cy="307627"/>
          </a:xfrm>
        </p:spPr>
        <p:txBody>
          <a:bodyPr vert="horz" wrap="square" lIns="0" tIns="0" rIns="0" bIns="0" rtlCol="0" anchor="b" anchorCtr="0">
            <a:noAutofit/>
          </a:bodyPr>
          <a:lstStyle/>
          <a:p>
            <a:r>
              <a:rPr lang="en-US" sz="2000" dirty="0">
                <a:solidFill>
                  <a:schemeClr val="tx1">
                    <a:lumMod val="75000"/>
                  </a:schemeClr>
                </a:solidFill>
                <a:latin typeface="Cascadia Code" panose="020B0609020000020004" pitchFamily="49" charset="0"/>
                <a:cs typeface="Cascadia Code" panose="020B0609020000020004" pitchFamily="49" charset="0"/>
              </a:rPr>
              <a:t>Project in progress: </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2" y="1589406"/>
            <a:ext cx="8102089" cy="627767"/>
          </a:xfrm>
        </p:spPr>
        <p:txBody>
          <a:bodyPr vert="horz" wrap="square" lIns="0" tIns="0" rIns="0" bIns="0" rtlCol="0">
            <a:normAutofit/>
          </a:bodyPr>
          <a:lstStyle/>
          <a:p>
            <a:pPr marL="0" indent="0">
              <a:lnSpc>
                <a:spcPct val="100000"/>
              </a:lnSpc>
              <a:spcBef>
                <a:spcPts val="600"/>
              </a:spcBef>
              <a:spcAft>
                <a:spcPts val="600"/>
              </a:spcAft>
              <a:buNone/>
            </a:pPr>
            <a:r>
              <a:rPr lang="en-US" sz="1400" dirty="0">
                <a:latin typeface="Cascadia Code Light" panose="020B0609020000020004" pitchFamily="49" charset="0"/>
                <a:cs typeface="Cascadia Code Light" panose="020B0609020000020004" pitchFamily="49" charset="0"/>
              </a:rPr>
              <a:t>Technical environment:</a:t>
            </a:r>
          </a:p>
          <a:p>
            <a:pPr marL="0" indent="0">
              <a:lnSpc>
                <a:spcPct val="100000"/>
              </a:lnSpc>
              <a:spcBef>
                <a:spcPts val="600"/>
              </a:spcBef>
              <a:spcAft>
                <a:spcPts val="600"/>
              </a:spcAft>
            </a:pPr>
            <a:r>
              <a:rPr lang="en-CA"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ReactJS, React-DOM, React-quill, NodeJS, SQlite3, Express, Bootstrap</a:t>
            </a:r>
            <a:r>
              <a:rPr lang="en-US"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 and Jest</a:t>
            </a:r>
            <a:endParaRPr lang="en-US" sz="1100" dirty="0">
              <a:solidFill>
                <a:schemeClr val="tx1">
                  <a:lumMod val="75000"/>
                </a:schemeClr>
              </a:solidFill>
              <a:effectLst/>
              <a:latin typeface="Cascadia Code Light" panose="020B0609020000020004" pitchFamily="49" charset="0"/>
              <a:ea typeface="Arial" panose="020B0604020202020204" pitchFamily="34" charset="0"/>
              <a:cs typeface="Cascadia Code Light" panose="020B0609020000020004" pitchFamily="49" charset="0"/>
            </a:endParaRPr>
          </a:p>
          <a:p>
            <a:pPr marL="0" indent="0">
              <a:lnSpc>
                <a:spcPct val="100000"/>
              </a:lnSpc>
              <a:buNone/>
            </a:pPr>
            <a:endParaRPr lang="en-US" kern="1200" dirty="0">
              <a:latin typeface="Cascadia Code Light" panose="020B0609020000020004" pitchFamily="49" charset="0"/>
              <a:cs typeface="Cascadia Code Light" panose="020B0609020000020004" pitchFamily="49"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10</a:t>
            </a:fld>
            <a:endParaRPr lang="en-US"/>
          </a:p>
        </p:txBody>
      </p:sp>
      <p:sp>
        <p:nvSpPr>
          <p:cNvPr id="3" name="Title 1">
            <a:extLst>
              <a:ext uri="{FF2B5EF4-FFF2-40B4-BE49-F238E27FC236}">
                <a16:creationId xmlns:a16="http://schemas.microsoft.com/office/drawing/2014/main" id="{06E98476-D50B-61D7-7418-D07B13DC0C1E}"/>
              </a:ext>
            </a:extLst>
          </p:cNvPr>
          <p:cNvSpPr txBox="1">
            <a:spLocks/>
          </p:cNvSpPr>
          <p:nvPr/>
        </p:nvSpPr>
        <p:spPr>
          <a:xfrm>
            <a:off x="550861" y="434899"/>
            <a:ext cx="6208861" cy="545777"/>
          </a:xfrm>
          <a:prstGeom prst="rect">
            <a:avLst/>
          </a:prstGeom>
        </p:spPr>
        <p:txBody>
          <a:bodyPr vert="horz" wrap="square" lIns="0" tIns="0" rIns="0" bIns="0" rtlCol="0" anchor="b" anchorCtr="0">
            <a:noAutofit/>
          </a:bodyPr>
          <a:lstStyle>
            <a:lvl1pPr algn="l" defTabSz="914400" rtl="0" eaLnBrk="1" latinLnBrk="0" hangingPunct="1">
              <a:lnSpc>
                <a:spcPct val="90000"/>
              </a:lnSpc>
              <a:spcBef>
                <a:spcPct val="0"/>
              </a:spcBef>
              <a:buNone/>
              <a:defRPr lang="en-US" sz="6400" kern="1200">
                <a:solidFill>
                  <a:schemeClr val="tx1"/>
                </a:solidFill>
                <a:latin typeface="+mj-lt"/>
                <a:ea typeface="+mj-ea"/>
                <a:cs typeface="+mj-cs"/>
              </a:defRPr>
            </a:lvl1pPr>
          </a:lstStyle>
          <a:p>
            <a:r>
              <a:rPr lang="en-US" sz="4000" dirty="0">
                <a:latin typeface="Cascadia Code" panose="020B0609020000020004" pitchFamily="49" charset="0"/>
                <a:cs typeface="Cascadia Code" panose="020B0609020000020004" pitchFamily="49" charset="0"/>
              </a:rPr>
              <a:t>What I do:</a:t>
            </a:r>
          </a:p>
        </p:txBody>
      </p:sp>
      <p:pic>
        <p:nvPicPr>
          <p:cNvPr id="9" name="Picture 8" descr="A screenshot of a computer&#10;&#10;Description automatically generated with low confidence">
            <a:extLst>
              <a:ext uri="{FF2B5EF4-FFF2-40B4-BE49-F238E27FC236}">
                <a16:creationId xmlns:a16="http://schemas.microsoft.com/office/drawing/2014/main" id="{55125E39-4386-1C6A-69E0-76A140201AA2}"/>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a:off x="550861" y="2299412"/>
            <a:ext cx="6678881" cy="4361688"/>
          </a:xfrm>
          <a:prstGeom prst="rect">
            <a:avLst/>
          </a:prstGeom>
        </p:spPr>
      </p:pic>
    </p:spTree>
    <p:extLst>
      <p:ext uri="{BB962C8B-B14F-4D97-AF65-F5344CB8AC3E}">
        <p14:creationId xmlns:p14="http://schemas.microsoft.com/office/powerpoint/2010/main" val="5307312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23418ADF-358F-4647-A511-FCFFEDA83429}"/>
              </a:ext>
            </a:extLst>
          </p:cNvPr>
          <p:cNvSpPr>
            <a:spLocks noGrp="1"/>
          </p:cNvSpPr>
          <p:nvPr>
            <p:ph type="title"/>
          </p:nvPr>
        </p:nvSpPr>
        <p:spPr>
          <a:xfrm>
            <a:off x="550863" y="4507200"/>
            <a:ext cx="4500562" cy="1562959"/>
          </a:xfrm>
        </p:spPr>
        <p:txBody>
          <a:bodyPr/>
          <a:lstStyle/>
          <a:p>
            <a:r>
              <a:rPr lang="en-US" sz="4800" dirty="0">
                <a:latin typeface="Cascadia Code" panose="020B0609020000020004" pitchFamily="49" charset="0"/>
                <a:cs typeface="Cascadia Code" panose="020B0609020000020004" pitchFamily="49" charset="0"/>
              </a:rPr>
              <a:t>What I’m going to do:</a:t>
            </a:r>
          </a:p>
        </p:txBody>
      </p:sp>
      <p:pic>
        <p:nvPicPr>
          <p:cNvPr id="20" name="Picture Placeholder 19" descr="Data Points Digital background">
            <a:extLst>
              <a:ext uri="{FF2B5EF4-FFF2-40B4-BE49-F238E27FC236}">
                <a16:creationId xmlns:a16="http://schemas.microsoft.com/office/drawing/2014/main" id="{528A7D8D-1AB5-46C4-93FA-D92C2FD51692}"/>
              </a:ext>
            </a:extLst>
          </p:cNvPr>
          <p:cNvPicPr>
            <a:picLocks noGrp="1" noChangeAspect="1"/>
          </p:cNvPicPr>
          <p:nvPr>
            <p:ph type="pic" sz="quarter" idx="14"/>
          </p:nvPr>
        </p:nvPicPr>
        <p:blipFill rotWithShape="1">
          <a:blip r:embed="rId3" cstate="screen">
            <a:duotone>
              <a:prstClr val="black"/>
              <a:srgbClr val="D9C3A5">
                <a:tint val="50000"/>
                <a:satMod val="180000"/>
              </a:srgbClr>
            </a:duotone>
            <a:extLst>
              <a:ext uri="{BEBA8EAE-BF5A-486C-A8C5-ECC9F3942E4B}">
                <a14:imgProps xmlns:a14="http://schemas.microsoft.com/office/drawing/2010/main">
                  <a14:imgLayer r:embed="rId4">
                    <a14:imgEffect>
                      <a14:saturation sat="5000"/>
                    </a14:imgEffect>
                  </a14:imgLayer>
                </a14:imgProps>
              </a:ext>
              <a:ext uri="{28A0092B-C50C-407E-A947-70E740481C1C}">
                <a14:useLocalDpi xmlns:a14="http://schemas.microsoft.com/office/drawing/2010/main"/>
              </a:ext>
            </a:extLst>
          </a:blip>
          <a:srcRect/>
          <a:stretch/>
        </p:blipFill>
        <p:spPr>
          <a:xfrm>
            <a:off x="2835565" y="0"/>
            <a:ext cx="3272628" cy="3761396"/>
          </a:xfrm>
          <a:solidFill>
            <a:schemeClr val="bg2">
              <a:lumMod val="50000"/>
              <a:lumOff val="50000"/>
            </a:schemeClr>
          </a:solidFill>
        </p:spPr>
      </p:pic>
      <p:pic>
        <p:nvPicPr>
          <p:cNvPr id="25" name="Picture Placeholder 24" descr="Digital Graph Screen">
            <a:extLst>
              <a:ext uri="{FF2B5EF4-FFF2-40B4-BE49-F238E27FC236}">
                <a16:creationId xmlns:a16="http://schemas.microsoft.com/office/drawing/2014/main" id="{B7353C46-ACC1-4078-85C2-26B57B0E58B7}"/>
              </a:ext>
            </a:extLst>
          </p:cNvPr>
          <p:cNvPicPr>
            <a:picLocks noGrp="1" noChangeAspect="1"/>
          </p:cNvPicPr>
          <p:nvPr>
            <p:ph type="pic" sz="quarter" idx="16"/>
          </p:nvPr>
        </p:nvPicPr>
        <p:blipFill rotWithShape="1">
          <a:blip r:embed="rId5" cstate="screen">
            <a:duotone>
              <a:prstClr val="black"/>
              <a:srgbClr val="D9C3A5">
                <a:tint val="50000"/>
                <a:satMod val="180000"/>
              </a:srgbClr>
            </a:duotone>
            <a:extLst>
              <a:ext uri="{BEBA8EAE-BF5A-486C-A8C5-ECC9F3942E4B}">
                <a14:imgProps xmlns:a14="http://schemas.microsoft.com/office/drawing/2010/main">
                  <a14:imgLayer r:embed="rId6">
                    <a14:imgEffect>
                      <a14:saturation sat="47000"/>
                    </a14:imgEffect>
                  </a14:imgLayer>
                </a14:imgProps>
              </a:ext>
              <a:ext uri="{28A0092B-C50C-407E-A947-70E740481C1C}">
                <a14:useLocalDpi xmlns:a14="http://schemas.microsoft.com/office/drawing/2010/main"/>
              </a:ext>
            </a:extLst>
          </a:blip>
          <a:srcRect/>
          <a:stretch/>
        </p:blipFill>
        <p:spPr>
          <a:xfrm>
            <a:off x="9150096" y="0"/>
            <a:ext cx="3041904" cy="3761396"/>
          </a:xfrm>
        </p:spPr>
      </p:pic>
      <p:sp>
        <p:nvSpPr>
          <p:cNvPr id="6" name="Slide Number Placeholder 5">
            <a:extLst>
              <a:ext uri="{FF2B5EF4-FFF2-40B4-BE49-F238E27FC236}">
                <a16:creationId xmlns:a16="http://schemas.microsoft.com/office/drawing/2014/main" id="{9ED907F8-C614-4D59-A03F-BF9CD5E3570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11</a:t>
            </a:fld>
            <a:endParaRPr lang="en-US"/>
          </a:p>
        </p:txBody>
      </p:sp>
      <p:sp>
        <p:nvSpPr>
          <p:cNvPr id="12" name="Content Placeholder 11">
            <a:extLst>
              <a:ext uri="{FF2B5EF4-FFF2-40B4-BE49-F238E27FC236}">
                <a16:creationId xmlns:a16="http://schemas.microsoft.com/office/drawing/2014/main" id="{E5127060-CDBF-435F-9009-A5451CCE305D}"/>
              </a:ext>
            </a:extLst>
          </p:cNvPr>
          <p:cNvSpPr>
            <a:spLocks noGrp="1"/>
          </p:cNvSpPr>
          <p:nvPr>
            <p:ph sz="quarter" idx="15"/>
          </p:nvPr>
        </p:nvSpPr>
        <p:spPr>
          <a:xfrm>
            <a:off x="5262563" y="4508500"/>
            <a:ext cx="6221412" cy="1994800"/>
          </a:xfrm>
          <a:noFill/>
        </p:spPr>
        <p:txBody>
          <a:bodyPr>
            <a:normAutofit/>
          </a:bodyPr>
          <a:lstStyle/>
          <a:p>
            <a:pPr marL="0" indent="0">
              <a:buNone/>
            </a:pPr>
            <a:r>
              <a:rPr lang="en-US" dirty="0">
                <a:latin typeface="Cascadia Code Light" panose="020B0609020000020004" pitchFamily="49" charset="0"/>
                <a:cs typeface="Cascadia Code Light" panose="020B0609020000020004" pitchFamily="49" charset="0"/>
              </a:rPr>
              <a:t>&lt; AWS Certification</a:t>
            </a:r>
          </a:p>
          <a:p>
            <a:pPr marL="0" indent="0">
              <a:buNone/>
            </a:pPr>
            <a:r>
              <a:rPr lang="en-US" dirty="0">
                <a:latin typeface="Cascadia Code Light" panose="020B0609020000020004" pitchFamily="49" charset="0"/>
                <a:cs typeface="Cascadia Code Light" panose="020B0609020000020004" pitchFamily="49" charset="0"/>
              </a:rPr>
              <a:t>&lt; Another project using Contentful, </a:t>
            </a:r>
            <a:r>
              <a:rPr lang="en-US" dirty="0" err="1">
                <a:latin typeface="Cascadia Code Light" panose="020B0609020000020004" pitchFamily="49" charset="0"/>
                <a:cs typeface="Cascadia Code Light" panose="020B0609020000020004" pitchFamily="49" charset="0"/>
              </a:rPr>
              <a:t>GraphiQL</a:t>
            </a:r>
            <a:r>
              <a:rPr lang="en-US" dirty="0">
                <a:latin typeface="Cascadia Code Light" panose="020B0609020000020004" pitchFamily="49" charset="0"/>
                <a:cs typeface="Cascadia Code Light" panose="020B0609020000020004" pitchFamily="49" charset="0"/>
              </a:rPr>
              <a:t>, Gatsby and Terraform</a:t>
            </a:r>
          </a:p>
          <a:p>
            <a:pPr marL="0" indent="0">
              <a:buNone/>
            </a:pPr>
            <a:r>
              <a:rPr lang="en-US" dirty="0">
                <a:latin typeface="Cascadia Code Light" panose="020B0609020000020004" pitchFamily="49" charset="0"/>
                <a:cs typeface="Cascadia Code Light" panose="020B0609020000020004" pitchFamily="49" charset="0"/>
              </a:rPr>
              <a:t>&lt; Learn TypeScript</a:t>
            </a:r>
          </a:p>
          <a:p>
            <a:endParaRPr lang="en-US" dirty="0">
              <a:latin typeface="Cascadia Code Light" panose="020B0609020000020004" pitchFamily="49" charset="0"/>
              <a:cs typeface="Cascadia Code Light" panose="020B0609020000020004" pitchFamily="49" charset="0"/>
            </a:endParaRPr>
          </a:p>
          <a:p>
            <a:endParaRPr lang="en-US" dirty="0">
              <a:latin typeface="Cascadia Code Light" panose="020B0609020000020004" pitchFamily="49" charset="0"/>
              <a:cs typeface="Cascadia Code Light" panose="020B0609020000020004" pitchFamily="49" charset="0"/>
            </a:endParaRPr>
          </a:p>
        </p:txBody>
      </p:sp>
      <p:pic>
        <p:nvPicPr>
          <p:cNvPr id="13" name="Picture 12" descr="Rolling shamrock cookies">
            <a:extLst>
              <a:ext uri="{FF2B5EF4-FFF2-40B4-BE49-F238E27FC236}">
                <a16:creationId xmlns:a16="http://schemas.microsoft.com/office/drawing/2014/main" id="{C2854BDF-F1A7-FD0B-BFC6-9E7280D323A7}"/>
              </a:ext>
            </a:extLst>
          </p:cNvPr>
          <p:cNvPicPr>
            <a:picLocks noChangeAspect="1"/>
          </p:cNvPicPr>
          <p:nvPr/>
        </p:nvPicPr>
        <p:blipFill rotWithShape="1">
          <a:blip r:embed="rId7" cstate="screen">
            <a:extLst>
              <a:ext uri="{BEBA8EAE-BF5A-486C-A8C5-ECC9F3942E4B}">
                <a14:imgProps xmlns:a14="http://schemas.microsoft.com/office/drawing/2010/main">
                  <a14:imgLayer r:embed="rId8">
                    <a14:imgEffect>
                      <a14:saturation sat="46000"/>
                    </a14:imgEffect>
                  </a14:imgLayer>
                </a14:imgProps>
              </a:ext>
              <a:ext uri="{28A0092B-C50C-407E-A947-70E740481C1C}">
                <a14:useLocalDpi xmlns:a14="http://schemas.microsoft.com/office/drawing/2010/main"/>
              </a:ext>
            </a:extLst>
          </a:blip>
          <a:srcRect t="-156" b="-2"/>
          <a:stretch/>
        </p:blipFill>
        <p:spPr>
          <a:xfrm>
            <a:off x="5801825" y="-13332"/>
            <a:ext cx="3348271" cy="3770816"/>
          </a:xfrm>
          <a:prstGeom prst="rect">
            <a:avLst/>
          </a:prstGeom>
          <a:effectLst>
            <a:innerShdw blurRad="939800">
              <a:prstClr val="black"/>
            </a:innerShdw>
          </a:effectLst>
        </p:spPr>
      </p:pic>
      <p:pic>
        <p:nvPicPr>
          <p:cNvPr id="17" name="Picture 16" descr="Wood rolling pin, linen dish cloth, and wooden bowl with flour and metal scoop on a wood table from above">
            <a:extLst>
              <a:ext uri="{FF2B5EF4-FFF2-40B4-BE49-F238E27FC236}">
                <a16:creationId xmlns:a16="http://schemas.microsoft.com/office/drawing/2014/main" id="{69162B65-8000-3BEC-D663-3EAFA1C09390}"/>
              </a:ext>
            </a:extLst>
          </p:cNvPr>
          <p:cNvPicPr>
            <a:picLocks noChangeAspect="1"/>
          </p:cNvPicPr>
          <p:nvPr/>
        </p:nvPicPr>
        <p:blipFill>
          <a:blip r:embed="rId9" cstate="screen">
            <a:extLst>
              <a:ext uri="{28A0092B-C50C-407E-A947-70E740481C1C}">
                <a14:useLocalDpi xmlns:a14="http://schemas.microsoft.com/office/drawing/2010/main"/>
              </a:ext>
            </a:extLst>
          </a:blip>
          <a:stretch>
            <a:fillRect/>
          </a:stretch>
        </p:blipFill>
        <p:spPr>
          <a:xfrm>
            <a:off x="9095" y="7400"/>
            <a:ext cx="2825496" cy="3767328"/>
          </a:xfrm>
          <a:prstGeom prst="rect">
            <a:avLst/>
          </a:prstGeom>
        </p:spPr>
      </p:pic>
    </p:spTree>
    <p:extLst>
      <p:ext uri="{BB962C8B-B14F-4D97-AF65-F5344CB8AC3E}">
        <p14:creationId xmlns:p14="http://schemas.microsoft.com/office/powerpoint/2010/main" val="21588865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0" name="Oval 29">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2" name="Oval 31">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34" name="Group 33">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35" name="Freeform: Shape 34">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Freeform: Shape 35">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37" name="Oval 36">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0" name="Rectangle 39">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Title 21">
            <a:extLst>
              <a:ext uri="{FF2B5EF4-FFF2-40B4-BE49-F238E27FC236}">
                <a16:creationId xmlns:a16="http://schemas.microsoft.com/office/drawing/2014/main" id="{F8FAEED9-1ECD-45F9-87A0-9394BAEABB79}"/>
              </a:ext>
            </a:extLst>
          </p:cNvPr>
          <p:cNvSpPr>
            <a:spLocks noGrp="1"/>
          </p:cNvSpPr>
          <p:nvPr>
            <p:ph type="ctrTitle"/>
          </p:nvPr>
        </p:nvSpPr>
        <p:spPr>
          <a:xfrm>
            <a:off x="550863" y="2589375"/>
            <a:ext cx="5437187" cy="946133"/>
          </a:xfrm>
        </p:spPr>
        <p:txBody>
          <a:bodyPr vert="horz" wrap="square" lIns="0" tIns="0" rIns="0" bIns="0" rtlCol="0" anchor="b" anchorCtr="0">
            <a:normAutofit fontScale="90000"/>
          </a:bodyPr>
          <a:lstStyle/>
          <a:p>
            <a:pPr>
              <a:lnSpc>
                <a:spcPct val="100000"/>
              </a:lnSpc>
            </a:pPr>
            <a:r>
              <a:rPr lang="en-US" sz="6400" kern="1200" dirty="0">
                <a:solidFill>
                  <a:schemeClr val="tx1"/>
                </a:solidFill>
                <a:latin typeface="Cascadia Code" panose="020B0609020000020004" pitchFamily="49" charset="0"/>
                <a:cs typeface="Cascadia Code" panose="020B0609020000020004" pitchFamily="49" charset="0"/>
              </a:rPr>
              <a:t>Thank You</a:t>
            </a:r>
          </a:p>
        </p:txBody>
      </p:sp>
      <p:sp>
        <p:nvSpPr>
          <p:cNvPr id="23" name="Subtitle 22">
            <a:extLst>
              <a:ext uri="{FF2B5EF4-FFF2-40B4-BE49-F238E27FC236}">
                <a16:creationId xmlns:a16="http://schemas.microsoft.com/office/drawing/2014/main" id="{8E5E4638-9BCB-4C2E-914F-CC868E2020D5}"/>
              </a:ext>
            </a:extLst>
          </p:cNvPr>
          <p:cNvSpPr>
            <a:spLocks noGrp="1"/>
          </p:cNvSpPr>
          <p:nvPr>
            <p:ph type="subTitle" idx="1"/>
          </p:nvPr>
        </p:nvSpPr>
        <p:spPr>
          <a:xfrm>
            <a:off x="550863" y="3827610"/>
            <a:ext cx="5437187" cy="2265216"/>
          </a:xfrm>
        </p:spPr>
        <p:txBody>
          <a:bodyPr vert="horz" wrap="square" lIns="0" tIns="0" rIns="0" bIns="0" rtlCol="0">
            <a:normAutofit/>
          </a:bodyPr>
          <a:lstStyle/>
          <a:p>
            <a:pPr marL="0" indent="0">
              <a:lnSpc>
                <a:spcPct val="100000"/>
              </a:lnSpc>
            </a:pPr>
            <a:r>
              <a:rPr lang="en-US" kern="1200" dirty="0">
                <a:latin typeface="Cascadia Code Light" panose="020B0609020000020004" pitchFamily="49" charset="0"/>
                <a:cs typeface="Cascadia Code Light" panose="020B0609020000020004" pitchFamily="49" charset="0"/>
              </a:rPr>
              <a:t>Mauro Pereira</a:t>
            </a:r>
          </a:p>
          <a:p>
            <a:pPr marL="0" indent="0">
              <a:lnSpc>
                <a:spcPct val="100000"/>
              </a:lnSpc>
            </a:pPr>
            <a:r>
              <a:rPr lang="en-US" sz="2000" kern="1200" dirty="0">
                <a:latin typeface="Cascadia Code Light" panose="020B0609020000020004" pitchFamily="49" charset="0"/>
                <a:cs typeface="Cascadia Code Light" panose="020B0609020000020004" pitchFamily="49" charset="0"/>
              </a:rPr>
              <a:t>&lt; </a:t>
            </a:r>
            <a:r>
              <a:rPr lang="en-US" sz="1600" kern="1200" dirty="0">
                <a:solidFill>
                  <a:srgbClr val="CCE8DA"/>
                </a:solidFill>
                <a:latin typeface="Cascadia Code Light" panose="020B0609020000020004" pitchFamily="49" charset="0"/>
                <a:cs typeface="Cascadia Code Light" panose="020B0609020000020004" pitchFamily="49" charset="0"/>
                <a:hlinkClick r:id="rId2">
                  <a:extLst>
                    <a:ext uri="{A12FA001-AC4F-418D-AE19-62706E023703}">
                      <ahyp:hlinkClr xmlns:ahyp="http://schemas.microsoft.com/office/drawing/2018/hyperlinkcolor" val="tx"/>
                    </a:ext>
                  </a:extLst>
                </a:hlinkClick>
              </a:rPr>
              <a:t>mauroapjrr@gmail.com</a:t>
            </a:r>
            <a:r>
              <a:rPr lang="en-US" sz="2000" kern="1200" dirty="0">
                <a:solidFill>
                  <a:srgbClr val="CCE8DA"/>
                </a:solidFill>
                <a:latin typeface="Cascadia Code Light" panose="020B0609020000020004" pitchFamily="49" charset="0"/>
                <a:cs typeface="Cascadia Code Light" panose="020B0609020000020004" pitchFamily="49" charset="0"/>
              </a:rPr>
              <a:t> </a:t>
            </a:r>
            <a:r>
              <a:rPr lang="en-US" sz="2000" kern="1200" dirty="0">
                <a:latin typeface="Cascadia Code Light" panose="020B0609020000020004" pitchFamily="49" charset="0"/>
                <a:cs typeface="Cascadia Code Light" panose="020B0609020000020004" pitchFamily="49" charset="0"/>
              </a:rPr>
              <a:t>/&gt;</a:t>
            </a:r>
          </a:p>
          <a:p>
            <a:pPr marL="0" indent="0">
              <a:lnSpc>
                <a:spcPct val="100000"/>
              </a:lnSpc>
            </a:pPr>
            <a:r>
              <a:rPr lang="en-US" sz="2000" dirty="0">
                <a:latin typeface="Cascadia Code Light" panose="020B0609020000020004" pitchFamily="49" charset="0"/>
                <a:cs typeface="Cascadia Code Light" panose="020B0609020000020004" pitchFamily="49" charset="0"/>
              </a:rPr>
              <a:t>&lt; </a:t>
            </a:r>
            <a:r>
              <a:rPr lang="en-US" sz="1600" dirty="0">
                <a:solidFill>
                  <a:srgbClr val="CCE8DA">
                    <a:alpha val="60000"/>
                  </a:srgbClr>
                </a:solidFill>
                <a:hlinkClick r:id="rId3">
                  <a:extLst>
                    <a:ext uri="{A12FA001-AC4F-418D-AE19-62706E023703}">
                      <ahyp:hlinkClr xmlns:ahyp="http://schemas.microsoft.com/office/drawing/2018/hyperlinkcolor" val="tx"/>
                    </a:ext>
                  </a:extLst>
                </a:hlinkClick>
              </a:rPr>
              <a:t>Mauro Pereira | LinkedIn</a:t>
            </a:r>
            <a:r>
              <a:rPr lang="en-US" sz="1600" dirty="0">
                <a:solidFill>
                  <a:srgbClr val="CCE8DA">
                    <a:alpha val="60000"/>
                  </a:srgbClr>
                </a:solidFill>
              </a:rPr>
              <a:t> </a:t>
            </a:r>
            <a:r>
              <a:rPr lang="en-US" sz="2000" dirty="0">
                <a:latin typeface="Cascadia Code Light" panose="020B0609020000020004" pitchFamily="49" charset="0"/>
                <a:cs typeface="Cascadia Code Light" panose="020B0609020000020004" pitchFamily="49" charset="0"/>
              </a:rPr>
              <a:t>/&gt;</a:t>
            </a:r>
          </a:p>
          <a:p>
            <a:pPr marL="0" indent="0">
              <a:lnSpc>
                <a:spcPct val="100000"/>
              </a:lnSpc>
            </a:pPr>
            <a:r>
              <a:rPr lang="en-US" sz="2000" dirty="0">
                <a:latin typeface="Cascadia Code Light" panose="020B0609020000020004" pitchFamily="49" charset="0"/>
                <a:cs typeface="Cascadia Code Light" panose="020B0609020000020004" pitchFamily="49" charset="0"/>
              </a:rPr>
              <a:t>&lt; </a:t>
            </a:r>
            <a:r>
              <a:rPr lang="en-US" sz="1600" dirty="0">
                <a:solidFill>
                  <a:srgbClr val="CCE8DA">
                    <a:alpha val="60000"/>
                  </a:srgbClr>
                </a:solidFill>
                <a:latin typeface="Cascadia Code Light" panose="020B0609020000020004" pitchFamily="49" charset="0"/>
                <a:cs typeface="Cascadia Code Light" panose="020B0609020000020004" pitchFamily="49" charset="0"/>
                <a:hlinkClick r:id="rId4">
                  <a:extLst>
                    <a:ext uri="{A12FA001-AC4F-418D-AE19-62706E023703}">
                      <ahyp:hlinkClr xmlns:ahyp="http://schemas.microsoft.com/office/drawing/2018/hyperlinkcolor" val="tx"/>
                    </a:ext>
                  </a:extLst>
                </a:hlinkClick>
              </a:rPr>
              <a:t>https://github.com/mauroapjr</a:t>
            </a:r>
            <a:r>
              <a:rPr lang="en-US" sz="1600" dirty="0">
                <a:solidFill>
                  <a:srgbClr val="CCE8DA">
                    <a:alpha val="60000"/>
                  </a:srgbClr>
                </a:solidFill>
                <a:latin typeface="Cascadia Code Light" panose="020B0609020000020004" pitchFamily="49" charset="0"/>
                <a:cs typeface="Cascadia Code Light" panose="020B0609020000020004" pitchFamily="49" charset="0"/>
              </a:rPr>
              <a:t> </a:t>
            </a:r>
            <a:r>
              <a:rPr lang="en-US" sz="2000" dirty="0">
                <a:latin typeface="Cascadia Code Light" panose="020B0609020000020004" pitchFamily="49" charset="0"/>
                <a:cs typeface="Cascadia Code Light" panose="020B0609020000020004" pitchFamily="49" charset="0"/>
              </a:rPr>
              <a:t>/&gt;</a:t>
            </a:r>
          </a:p>
          <a:p>
            <a:pPr marL="0" indent="0">
              <a:lnSpc>
                <a:spcPct val="100000"/>
              </a:lnSpc>
            </a:pPr>
            <a:endParaRPr lang="en-US" sz="2000" kern="1200" dirty="0">
              <a:latin typeface="Cascadia Code Light" panose="020B0609020000020004" pitchFamily="49" charset="0"/>
              <a:cs typeface="Cascadia Code Light" panose="020B0609020000020004" pitchFamily="49" charset="0"/>
            </a:endParaRPr>
          </a:p>
        </p:txBody>
      </p:sp>
      <p:pic>
        <p:nvPicPr>
          <p:cNvPr id="12" name="Picture 11" descr="Specks of gold dust">
            <a:extLst>
              <a:ext uri="{FF2B5EF4-FFF2-40B4-BE49-F238E27FC236}">
                <a16:creationId xmlns:a16="http://schemas.microsoft.com/office/drawing/2014/main" id="{F33EF88E-DA4C-5FA4-F6EB-FB9346858F4B}"/>
              </a:ext>
            </a:extLst>
          </p:cNvPr>
          <p:cNvPicPr>
            <a:picLocks noChangeAspect="1"/>
          </p:cNvPicPr>
          <p:nvPr/>
        </p:nvPicPr>
        <p:blipFill rotWithShape="1">
          <a:blip r:embed="rId5" cstate="screen">
            <a:duotone>
              <a:schemeClr val="bg2">
                <a:shade val="45000"/>
                <a:satMod val="135000"/>
              </a:schemeClr>
              <a:prstClr val="white"/>
            </a:duotone>
            <a:extLst>
              <a:ext uri="{28A0092B-C50C-407E-A947-70E740481C1C}">
                <a14:useLocalDpi xmlns:a14="http://schemas.microsoft.com/office/drawing/2010/main"/>
              </a:ext>
            </a:extLst>
          </a:blip>
          <a:srcRect/>
          <a:stretch/>
        </p:blipFill>
        <p:spPr>
          <a:xfrm>
            <a:off x="6242761" y="862806"/>
            <a:ext cx="5132388" cy="5132388"/>
          </a:xfrm>
          <a:custGeom>
            <a:avLst/>
            <a:gdLst/>
            <a:ahLst/>
            <a:cxnLst/>
            <a:rect l="l" t="t" r="r" b="b"/>
            <a:pathLst>
              <a:path w="5132388" h="5132388">
                <a:moveTo>
                  <a:pt x="2566194" y="0"/>
                </a:moveTo>
                <a:cubicBezTo>
                  <a:pt x="3983464" y="0"/>
                  <a:pt x="5132388" y="1148924"/>
                  <a:pt x="5132388" y="2566194"/>
                </a:cubicBezTo>
                <a:cubicBezTo>
                  <a:pt x="5132388" y="3983464"/>
                  <a:pt x="3983464" y="5132388"/>
                  <a:pt x="2566194" y="5132388"/>
                </a:cubicBezTo>
                <a:cubicBezTo>
                  <a:pt x="1148924" y="5132388"/>
                  <a:pt x="0" y="3983464"/>
                  <a:pt x="0" y="2566194"/>
                </a:cubicBezTo>
                <a:cubicBezTo>
                  <a:pt x="0" y="1148924"/>
                  <a:pt x="1148924" y="0"/>
                  <a:pt x="2566194" y="0"/>
                </a:cubicBezTo>
                <a:close/>
              </a:path>
            </a:pathLst>
          </a:custGeom>
        </p:spPr>
      </p:pic>
      <p:grpSp>
        <p:nvGrpSpPr>
          <p:cNvPr id="42" name="Group 41">
            <a:extLst>
              <a:ext uri="{FF2B5EF4-FFF2-40B4-BE49-F238E27FC236}">
                <a16:creationId xmlns:a16="http://schemas.microsoft.com/office/drawing/2014/main" id="{73840CF4-F848-4FE0-AEA6-C9E806911B9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920950" y="549275"/>
            <a:ext cx="667802" cy="631474"/>
            <a:chOff x="10478914" y="1506691"/>
            <a:chExt cx="667802" cy="631474"/>
          </a:xfrm>
        </p:grpSpPr>
        <p:sp>
          <p:nvSpPr>
            <p:cNvPr id="43" name="Freeform: Shape 42">
              <a:extLst>
                <a:ext uri="{FF2B5EF4-FFF2-40B4-BE49-F238E27FC236}">
                  <a16:creationId xmlns:a16="http://schemas.microsoft.com/office/drawing/2014/main" id="{F4B46153-41DB-494F-9B08-EBCCF27283D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8100000">
              <a:off x="10606715" y="1506691"/>
              <a:ext cx="540001" cy="631474"/>
            </a:xfrm>
            <a:custGeom>
              <a:avLst/>
              <a:gdLst>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0 w 1080000"/>
                <a:gd name="connsiteY9" fmla="*/ 931034 h 1262947"/>
                <a:gd name="connsiteX0" fmla="*/ 540000 w 1080000"/>
                <a:gd name="connsiteY0" fmla="*/ 0 h 1262947"/>
                <a:gd name="connsiteX1" fmla="*/ 1080000 w 1080000"/>
                <a:gd name="connsiteY1" fmla="*/ 931034 h 1262947"/>
                <a:gd name="connsiteX2" fmla="*/ 1064374 w 1080000"/>
                <a:gd name="connsiteY2" fmla="*/ 931034 h 1262947"/>
                <a:gd name="connsiteX3" fmla="*/ 1069029 w 1080000"/>
                <a:gd name="connsiteY3" fmla="*/ 938533 h 1262947"/>
                <a:gd name="connsiteX4" fmla="*/ 1080000 w 1080000"/>
                <a:gd name="connsiteY4" fmla="*/ 992947 h 1262947"/>
                <a:gd name="connsiteX5" fmla="*/ 540000 w 1080000"/>
                <a:gd name="connsiteY5" fmla="*/ 1262947 h 1262947"/>
                <a:gd name="connsiteX6" fmla="*/ 0 w 1080000"/>
                <a:gd name="connsiteY6" fmla="*/ 992947 h 1262947"/>
                <a:gd name="connsiteX7" fmla="*/ 10971 w 1080000"/>
                <a:gd name="connsiteY7" fmla="*/ 938533 h 1262947"/>
                <a:gd name="connsiteX8" fmla="*/ 15626 w 1080000"/>
                <a:gd name="connsiteY8" fmla="*/ 931034 h 1262947"/>
                <a:gd name="connsiteX9" fmla="*/ 540000 w 1080000"/>
                <a:gd name="connsiteY9" fmla="*/ 0 h 1262947"/>
                <a:gd name="connsiteX0" fmla="*/ 540000 w 1080000"/>
                <a:gd name="connsiteY0" fmla="*/ 0 h 1262947"/>
                <a:gd name="connsiteX1" fmla="*/ 1064374 w 1080000"/>
                <a:gd name="connsiteY1" fmla="*/ 931034 h 1262947"/>
                <a:gd name="connsiteX2" fmla="*/ 1069029 w 1080000"/>
                <a:gd name="connsiteY2" fmla="*/ 938533 h 1262947"/>
                <a:gd name="connsiteX3" fmla="*/ 1080000 w 1080000"/>
                <a:gd name="connsiteY3" fmla="*/ 992947 h 1262947"/>
                <a:gd name="connsiteX4" fmla="*/ 540000 w 1080000"/>
                <a:gd name="connsiteY4" fmla="*/ 1262947 h 1262947"/>
                <a:gd name="connsiteX5" fmla="*/ 0 w 1080000"/>
                <a:gd name="connsiteY5" fmla="*/ 992947 h 1262947"/>
                <a:gd name="connsiteX6" fmla="*/ 10971 w 1080000"/>
                <a:gd name="connsiteY6" fmla="*/ 938533 h 1262947"/>
                <a:gd name="connsiteX7" fmla="*/ 15626 w 1080000"/>
                <a:gd name="connsiteY7" fmla="*/ 931034 h 1262947"/>
                <a:gd name="connsiteX8" fmla="*/ 540000 w 1080000"/>
                <a:gd name="connsiteY8" fmla="*/ 0 h 126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80000"/>
                    <a:lumOff val="20000"/>
                  </a:schemeClr>
                </a:gs>
                <a:gs pos="100000">
                  <a:schemeClr val="bg2"/>
                </a:gs>
              </a:gsLst>
              <a:lin ang="600000" scaled="0"/>
            </a:gradFill>
            <a:ln>
              <a:noFill/>
            </a:ln>
            <a:effectLst>
              <a:innerShdw blurRad="101600" dist="50800" dir="7320000">
                <a:schemeClr val="accent1">
                  <a:lumMod val="60000"/>
                  <a:lumOff val="40000"/>
                  <a:alpha val="2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7B6D42DA-2D84-4A50-A359-7A5C651B1C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a:off x="10613915" y="1424627"/>
              <a:ext cx="270000" cy="540001"/>
            </a:xfrm>
            <a:prstGeom prst="ellipse">
              <a:avLst/>
            </a:prstGeom>
            <a:solidFill>
              <a:schemeClr val="bg2">
                <a:lumMod val="90000"/>
                <a:lumOff val="10000"/>
              </a:schemeClr>
            </a:soli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p:nvSpPr>
          <p:cNvPr id="46" name="Oval 45">
            <a:extLst>
              <a:ext uri="{FF2B5EF4-FFF2-40B4-BE49-F238E27FC236}">
                <a16:creationId xmlns:a16="http://schemas.microsoft.com/office/drawing/2014/main" id="{94459D96-B947-4C7F-8BCA-915F8B07C0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2954" y="5171203"/>
            <a:ext cx="1080000" cy="1080000"/>
          </a:xfrm>
          <a:prstGeom prst="ellipse">
            <a:avLst/>
          </a:prstGeom>
          <a:gradFill flip="none" rotWithShape="1">
            <a:gsLst>
              <a:gs pos="100000">
                <a:schemeClr val="bg2">
                  <a:lumMod val="50000"/>
                  <a:lumOff val="50000"/>
                </a:schemeClr>
              </a:gs>
              <a:gs pos="60000">
                <a:schemeClr val="bg2">
                  <a:lumMod val="100000"/>
                </a:schemeClr>
              </a:gs>
            </a:gsLst>
            <a:path path="circle">
              <a:fillToRect l="100000" b="100000"/>
            </a:path>
            <a:tileRect t="-100000" r="-100000"/>
          </a:gradFill>
          <a:ln>
            <a:noFill/>
          </a:ln>
          <a:effectLst>
            <a:innerShdw blurRad="254000" dist="127000" dir="2700000">
              <a:schemeClr val="accent1">
                <a:lumMod val="60000"/>
                <a:lumOff val="40000"/>
                <a:alpha val="4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6" name="Slide Number Placeholder 5">
            <a:extLst>
              <a:ext uri="{FF2B5EF4-FFF2-40B4-BE49-F238E27FC236}">
                <a16:creationId xmlns:a16="http://schemas.microsoft.com/office/drawing/2014/main" id="{36E60F23-FB58-4EF8-82FD-E86CED25FDD4}"/>
              </a:ext>
            </a:extLst>
          </p:cNvPr>
          <p:cNvSpPr>
            <a:spLocks noGrp="1"/>
          </p:cNvSpPr>
          <p:nvPr>
            <p:ph type="sldNum" sz="quarter" idx="12"/>
          </p:nvPr>
        </p:nvSpPr>
        <p:spPr>
          <a:xfrm>
            <a:off x="9948863" y="6507212"/>
            <a:ext cx="1692274" cy="153888"/>
          </a:xfrm>
        </p:spPr>
        <p:txBody>
          <a:bodyPr vert="horz" wrap="square" lIns="0" tIns="0" rIns="0" bIns="0" rtlCol="0" anchor="ctr">
            <a:normAutofit/>
          </a:bodyPr>
          <a:lstStyle/>
          <a:p>
            <a:pPr>
              <a:spcAft>
                <a:spcPts val="600"/>
              </a:spcAft>
            </a:pPr>
            <a:fld id="{DBA1B0FB-D917-4C8C-928F-313BD683BF39}" type="slidenum">
              <a:rPr lang="en-US" smtClean="0">
                <a:solidFill>
                  <a:schemeClr val="tx1">
                    <a:alpha val="80000"/>
                  </a:schemeClr>
                </a:solidFill>
              </a:rPr>
              <a:pPr>
                <a:spcAft>
                  <a:spcPts val="600"/>
                </a:spcAft>
              </a:pPr>
              <a:t>12</a:t>
            </a:fld>
            <a:endParaRPr lang="en-US">
              <a:solidFill>
                <a:schemeClr val="tx1">
                  <a:alpha val="80000"/>
                </a:schemeClr>
              </a:solidFill>
            </a:endParaRPr>
          </a:p>
        </p:txBody>
      </p:sp>
    </p:spTree>
    <p:extLst>
      <p:ext uri="{BB962C8B-B14F-4D97-AF65-F5344CB8AC3E}">
        <p14:creationId xmlns:p14="http://schemas.microsoft.com/office/powerpoint/2010/main" val="32477988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AD72D26-24EF-4CBD-9431-A558CB7CA906}"/>
              </a:ext>
            </a:extLst>
          </p:cNvPr>
          <p:cNvSpPr>
            <a:spLocks noGrp="1"/>
          </p:cNvSpPr>
          <p:nvPr>
            <p:ph type="title"/>
          </p:nvPr>
        </p:nvSpPr>
        <p:spPr>
          <a:xfrm>
            <a:off x="550862" y="549275"/>
            <a:ext cx="11091600" cy="1332000"/>
          </a:xfrm>
        </p:spPr>
        <p:txBody>
          <a:bodyPr/>
          <a:lstStyle/>
          <a:p>
            <a:r>
              <a:rPr lang="en-US" dirty="0">
                <a:latin typeface="Cascadia Code" panose="020B0609020000020004" pitchFamily="49" charset="0"/>
                <a:cs typeface="Cascadia Code" panose="020B0609020000020004" pitchFamily="49" charset="0"/>
              </a:rPr>
              <a:t>About me</a:t>
            </a:r>
          </a:p>
        </p:txBody>
      </p:sp>
      <p:graphicFrame>
        <p:nvGraphicFramePr>
          <p:cNvPr id="4" name="Content Placeholder 3" descr="Timeline Smart Art Placeholder ">
            <a:extLst>
              <a:ext uri="{FF2B5EF4-FFF2-40B4-BE49-F238E27FC236}">
                <a16:creationId xmlns:a16="http://schemas.microsoft.com/office/drawing/2014/main" id="{93897051-DA8D-4072-A594-51769F8D52F5}"/>
              </a:ext>
            </a:extLst>
          </p:cNvPr>
          <p:cNvGraphicFramePr>
            <a:graphicFrameLocks noGrp="1"/>
          </p:cNvGraphicFramePr>
          <p:nvPr>
            <p:ph idx="1"/>
            <p:extLst>
              <p:ext uri="{D42A27DB-BD31-4B8C-83A1-F6EECF244321}">
                <p14:modId xmlns:p14="http://schemas.microsoft.com/office/powerpoint/2010/main" val="455999931"/>
              </p:ext>
            </p:extLst>
          </p:nvPr>
        </p:nvGraphicFramePr>
        <p:xfrm>
          <a:off x="550863" y="1431636"/>
          <a:ext cx="11090275" cy="466118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Slide Number Placeholder 5">
            <a:extLst>
              <a:ext uri="{FF2B5EF4-FFF2-40B4-BE49-F238E27FC236}">
                <a16:creationId xmlns:a16="http://schemas.microsoft.com/office/drawing/2014/main" id="{5E5CAC52-3FD1-464A-805A-B8F7AF04574A}"/>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2</a:t>
            </a:fld>
            <a:endParaRPr lang="en-US"/>
          </a:p>
        </p:txBody>
      </p:sp>
    </p:spTree>
    <p:extLst>
      <p:ext uri="{BB962C8B-B14F-4D97-AF65-F5344CB8AC3E}">
        <p14:creationId xmlns:p14="http://schemas.microsoft.com/office/powerpoint/2010/main" val="26246300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46426E-F6F6-4A7C-9181-8C3090996261}"/>
              </a:ext>
            </a:extLst>
          </p:cNvPr>
          <p:cNvSpPr>
            <a:spLocks noGrp="1"/>
          </p:cNvSpPr>
          <p:nvPr>
            <p:ph type="title"/>
          </p:nvPr>
        </p:nvSpPr>
        <p:spPr>
          <a:xfrm>
            <a:off x="550864" y="549275"/>
            <a:ext cx="4223938" cy="780761"/>
          </a:xfrm>
        </p:spPr>
        <p:txBody>
          <a:bodyPr/>
          <a:lstStyle/>
          <a:p>
            <a:r>
              <a:rPr lang="en-US" dirty="0">
                <a:latin typeface="Cascadia Code" panose="020B0609020000020004" pitchFamily="49" charset="0"/>
                <a:cs typeface="Cascadia Code" panose="020B0609020000020004" pitchFamily="49" charset="0"/>
              </a:rPr>
              <a:t>What I did:</a:t>
            </a:r>
          </a:p>
        </p:txBody>
      </p:sp>
      <p:sp>
        <p:nvSpPr>
          <p:cNvPr id="3" name="Content Placeholder 2">
            <a:extLst>
              <a:ext uri="{FF2B5EF4-FFF2-40B4-BE49-F238E27FC236}">
                <a16:creationId xmlns:a16="http://schemas.microsoft.com/office/drawing/2014/main" id="{D3B60D6F-4D0F-4D33-B2A7-159C8583FF00}"/>
              </a:ext>
            </a:extLst>
          </p:cNvPr>
          <p:cNvSpPr>
            <a:spLocks noGrp="1"/>
          </p:cNvSpPr>
          <p:nvPr>
            <p:ph idx="1"/>
          </p:nvPr>
        </p:nvSpPr>
        <p:spPr>
          <a:xfrm>
            <a:off x="550863" y="1827561"/>
            <a:ext cx="3565525" cy="3415519"/>
          </a:xfrm>
        </p:spPr>
        <p:txBody>
          <a:bodyPr/>
          <a:lstStyle/>
          <a:p>
            <a:pPr marL="0" indent="0"/>
            <a:r>
              <a:rPr lang="en-US" sz="1400" dirty="0">
                <a:solidFill>
                  <a:schemeClr val="tx1">
                    <a:lumMod val="85000"/>
                  </a:schemeClr>
                </a:solidFill>
                <a:latin typeface="Cascadia Code Light" panose="020B0609020000020004" pitchFamily="49" charset="0"/>
                <a:cs typeface="Cascadia Code Light" panose="020B0609020000020004" pitchFamily="49" charset="0"/>
              </a:rPr>
              <a:t>&lt; Created a user-friendly and visually appealing website for a construction company;</a:t>
            </a:r>
          </a:p>
          <a:p>
            <a:pPr marL="0" indent="0"/>
            <a:r>
              <a:rPr lang="en-CA" sz="1400" dirty="0">
                <a:solidFill>
                  <a:schemeClr val="tx1">
                    <a:lumMod val="8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&lt; Built, designed, and implemented an application to facilitate and manage appointments;</a:t>
            </a:r>
          </a:p>
          <a:p>
            <a:pPr marL="0" indent="0"/>
            <a:r>
              <a:rPr lang="en-CA" sz="1400" dirty="0">
                <a:solidFill>
                  <a:schemeClr val="tx1">
                    <a:lumMod val="85000"/>
                  </a:schemeClr>
                </a:solidFill>
                <a:effectLst/>
                <a:latin typeface="Cascadia Code Light" panose="020B0609020000020004" pitchFamily="49" charset="0"/>
                <a:ea typeface="Arial" panose="020B0604020202020204" pitchFamily="34" charset="0"/>
                <a:cs typeface="Cascadia Code Light" panose="020B0609020000020004" pitchFamily="49" charset="0"/>
              </a:rPr>
              <a:t>&lt; Developed and executed an e-commerce application with a list of products, product detail, a user login, and a checkout cart. </a:t>
            </a:r>
            <a:endParaRPr lang="en-US" sz="1400" dirty="0">
              <a:solidFill>
                <a:schemeClr val="tx1">
                  <a:lumMod val="85000"/>
                </a:schemeClr>
              </a:solidFill>
              <a:effectLst/>
              <a:latin typeface="Cascadia Code Light" panose="020B0609020000020004" pitchFamily="49" charset="0"/>
              <a:ea typeface="Arial" panose="020B0604020202020204" pitchFamily="34" charset="0"/>
              <a:cs typeface="Cascadia Code Light" panose="020B0609020000020004" pitchFamily="49" charset="0"/>
            </a:endParaRPr>
          </a:p>
          <a:p>
            <a:pPr marL="342900" indent="-342900">
              <a:buFontTx/>
              <a:buChar char="-"/>
            </a:pPr>
            <a:endParaRPr lang="en-US" sz="1400" dirty="0">
              <a:solidFill>
                <a:schemeClr val="tx1">
                  <a:lumMod val="75000"/>
                </a:schemeClr>
              </a:solidFill>
              <a:latin typeface="Cascadia Code Light" panose="020B0609020000020004" pitchFamily="49" charset="0"/>
              <a:cs typeface="Cascadia Code Light" panose="020B0609020000020004" pitchFamily="49" charset="0"/>
            </a:endParaRPr>
          </a:p>
        </p:txBody>
      </p:sp>
      <p:pic>
        <p:nvPicPr>
          <p:cNvPr id="8" name="Picture Placeholder 7" descr="Digital Data">
            <a:extLst>
              <a:ext uri="{FF2B5EF4-FFF2-40B4-BE49-F238E27FC236}">
                <a16:creationId xmlns:a16="http://schemas.microsoft.com/office/drawing/2014/main" id="{06D2324F-3B7B-45EF-9584-C8EADD2C8C0B}"/>
              </a:ext>
            </a:extLst>
          </p:cNvPr>
          <p:cNvPicPr>
            <a:picLocks noGrp="1" noChangeAspect="1"/>
          </p:cNvPicPr>
          <p:nvPr>
            <p:ph type="pic" sz="quarter" idx="13"/>
          </p:nvPr>
        </p:nvPicPr>
        <p:blipFill rotWithShape="1">
          <a:blip r:embed="rId2" cstate="screen">
            <a:extLst>
              <a:ext uri="{BEBA8EAE-BF5A-486C-A8C5-ECC9F3942E4B}">
                <a14:imgProps xmlns:a14="http://schemas.microsoft.com/office/drawing/2010/main">
                  <a14:imgLayer r:embed="rId3">
                    <a14:imgEffect>
                      <a14:saturation sat="35000"/>
                    </a14:imgEffect>
                  </a14:imgLayer>
                </a14:imgProps>
              </a:ext>
              <a:ext uri="{28A0092B-C50C-407E-A947-70E740481C1C}">
                <a14:useLocalDpi xmlns:a14="http://schemas.microsoft.com/office/drawing/2010/main"/>
              </a:ext>
            </a:extLst>
          </a:blip>
          <a:srcRect/>
          <a:stretch/>
        </p:blipFill>
        <p:spPr>
          <a:xfrm>
            <a:off x="5208928" y="1596771"/>
            <a:ext cx="3448558" cy="3448558"/>
          </a:xfrm>
        </p:spPr>
      </p:pic>
      <p:pic>
        <p:nvPicPr>
          <p:cNvPr id="10" name="Picture Placeholder 9" descr="Data Points ">
            <a:extLst>
              <a:ext uri="{FF2B5EF4-FFF2-40B4-BE49-F238E27FC236}">
                <a16:creationId xmlns:a16="http://schemas.microsoft.com/office/drawing/2014/main" id="{71F862F9-0E8A-4DB9-8083-1C3AA6E5D777}"/>
              </a:ext>
            </a:extLst>
          </p:cNvPr>
          <p:cNvPicPr>
            <a:picLocks noGrp="1" noChangeAspect="1"/>
          </p:cNvPicPr>
          <p:nvPr>
            <p:ph type="pic" sz="quarter" idx="14"/>
          </p:nvPr>
        </p:nvPicPr>
        <p:blipFill rotWithShape="1">
          <a:blip r:embed="rId4" cstate="screen">
            <a:extLst>
              <a:ext uri="{28A0092B-C50C-407E-A947-70E740481C1C}">
                <a14:useLocalDpi xmlns:a14="http://schemas.microsoft.com/office/drawing/2010/main"/>
              </a:ext>
            </a:extLst>
          </a:blip>
          <a:srcRect/>
          <a:stretch/>
        </p:blipFill>
        <p:spPr>
          <a:xfrm>
            <a:off x="8918575" y="596392"/>
            <a:ext cx="2263776" cy="2263776"/>
          </a:xfrm>
        </p:spPr>
      </p:pic>
      <p:pic>
        <p:nvPicPr>
          <p:cNvPr id="12" name="Picture Placeholder 11" descr="Data Background">
            <a:extLst>
              <a:ext uri="{FF2B5EF4-FFF2-40B4-BE49-F238E27FC236}">
                <a16:creationId xmlns:a16="http://schemas.microsoft.com/office/drawing/2014/main" id="{A63F39B9-0715-40B5-8ECB-9B983F99C690}"/>
              </a:ext>
            </a:extLst>
          </p:cNvPr>
          <p:cNvPicPr>
            <a:picLocks noGrp="1" noChangeAspect="1"/>
          </p:cNvPicPr>
          <p:nvPr>
            <p:ph type="pic" sz="quarter" idx="15"/>
          </p:nvPr>
        </p:nvPicPr>
        <p:blipFill rotWithShape="1">
          <a:blip r:embed="rId5" cstate="screen">
            <a:extLst>
              <a:ext uri="{28A0092B-C50C-407E-A947-70E740481C1C}">
                <a14:useLocalDpi xmlns:a14="http://schemas.microsoft.com/office/drawing/2010/main"/>
              </a:ext>
            </a:extLst>
          </a:blip>
          <a:srcRect/>
          <a:stretch/>
        </p:blipFill>
        <p:spPr>
          <a:xfrm>
            <a:off x="9091612" y="3324733"/>
            <a:ext cx="2936876" cy="2936876"/>
          </a:xfrm>
        </p:spPr>
      </p:pic>
      <p:sp>
        <p:nvSpPr>
          <p:cNvPr id="15" name="Slide Number Placeholder 14">
            <a:extLst>
              <a:ext uri="{FF2B5EF4-FFF2-40B4-BE49-F238E27FC236}">
                <a16:creationId xmlns:a16="http://schemas.microsoft.com/office/drawing/2014/main" id="{3B199C97-F175-437D-8311-DB662925C063}"/>
              </a:ext>
            </a:extLst>
          </p:cNvPr>
          <p:cNvSpPr>
            <a:spLocks noGrp="1"/>
          </p:cNvSpPr>
          <p:nvPr>
            <p:ph type="sldNum" sz="quarter" idx="12"/>
          </p:nvPr>
        </p:nvSpPr>
        <p:spPr>
          <a:xfrm>
            <a:off x="9948863" y="6507212"/>
            <a:ext cx="1692274" cy="153888"/>
          </a:xfrm>
        </p:spPr>
        <p:txBody>
          <a:bodyPr/>
          <a:lstStyle/>
          <a:p>
            <a:fld id="{DBA1B0FB-D917-4C8C-928F-313BD683BF39}" type="slidenum">
              <a:rPr lang="en-US" smtClean="0"/>
              <a:pPr/>
              <a:t>3</a:t>
            </a:fld>
            <a:endParaRPr lang="en-US"/>
          </a:p>
        </p:txBody>
      </p:sp>
    </p:spTree>
    <p:extLst>
      <p:ext uri="{BB962C8B-B14F-4D97-AF65-F5344CB8AC3E}">
        <p14:creationId xmlns:p14="http://schemas.microsoft.com/office/powerpoint/2010/main" val="23132348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colorTemperature colorTemp="6499"/>
                    </a14:imgEffect>
                    <a14:imgEffect>
                      <a14:saturation sat="14000"/>
                    </a14:imgEffect>
                  </a14:imgLayer>
                </a14:imgProps>
              </a:ext>
              <a:ext uri="{28A0092B-C50C-407E-A947-70E740481C1C}">
                <a14:useLocalDpi xmlns:a14="http://schemas.microsoft.com/office/drawing/2010/main"/>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2" y="1110622"/>
            <a:ext cx="3499844" cy="366378"/>
          </a:xfrm>
        </p:spPr>
        <p:txBody>
          <a:bodyPr vert="horz" wrap="square" lIns="0" tIns="0" rIns="0" bIns="0" rtlCol="0" anchor="b" anchorCtr="0">
            <a:noAutofit/>
          </a:bodyPr>
          <a:lstStyle/>
          <a:p>
            <a:pPr>
              <a:lnSpc>
                <a:spcPct val="100000"/>
              </a:lnSpc>
            </a:pPr>
            <a:r>
              <a:rPr lang="en-US" sz="2000" dirty="0">
                <a:solidFill>
                  <a:schemeClr val="tx1">
                    <a:lumMod val="75000"/>
                  </a:schemeClr>
                </a:solidFill>
                <a:latin typeface="Cascadia Code" panose="020B0609020000020004" pitchFamily="49" charset="0"/>
                <a:cs typeface="Cascadia Code" panose="020B0609020000020004" pitchFamily="49" charset="0"/>
              </a:rPr>
              <a:t>Agenda-scheduler</a:t>
            </a:r>
            <a:endParaRPr lang="en-US" sz="2000" kern="1200" dirty="0">
              <a:solidFill>
                <a:schemeClr val="tx1">
                  <a:lumMod val="75000"/>
                </a:schemeClr>
              </a:solidFill>
              <a:latin typeface="Cascadia Code" panose="020B0609020000020004" pitchFamily="49" charset="0"/>
              <a:cs typeface="Cascadia Code" panose="020B0609020000020004" pitchFamily="49" charset="0"/>
            </a:endParaRP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2" y="1560288"/>
            <a:ext cx="5437187" cy="628357"/>
          </a:xfrm>
        </p:spPr>
        <p:txBody>
          <a:bodyPr vert="horz" wrap="square" lIns="0" tIns="0" rIns="0" bIns="0" rtlCol="0">
            <a:normAutofit/>
          </a:bodyPr>
          <a:lstStyle/>
          <a:p>
            <a:pPr marL="0" indent="0">
              <a:lnSpc>
                <a:spcPct val="100000"/>
              </a:lnSpc>
              <a:spcBef>
                <a:spcPts val="600"/>
              </a:spcBef>
              <a:spcAft>
                <a:spcPts val="600"/>
              </a:spcAft>
              <a:buNone/>
            </a:pPr>
            <a:r>
              <a:rPr lang="en-US" sz="1400" dirty="0">
                <a:latin typeface="Cascadia Code Light" panose="020B0609020000020004" pitchFamily="49" charset="0"/>
                <a:cs typeface="Cascadia Code Light" panose="020B0609020000020004" pitchFamily="49" charset="0"/>
              </a:rPr>
              <a:t>Technical environment:</a:t>
            </a:r>
          </a:p>
          <a:p>
            <a:pPr marL="0" indent="0">
              <a:lnSpc>
                <a:spcPct val="100000"/>
              </a:lnSpc>
              <a:spcBef>
                <a:spcPts val="600"/>
              </a:spcBef>
              <a:spcAft>
                <a:spcPts val="600"/>
              </a:spcAft>
            </a:pPr>
            <a:r>
              <a:rPr lang="en-CA"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ReactJS, PostgreSQL, </a:t>
            </a:r>
            <a:r>
              <a:rPr lang="en-US"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Storybook, Jest, Cypress, and WebSocket API</a:t>
            </a:r>
            <a:endParaRPr lang="en-US" sz="1100" dirty="0">
              <a:solidFill>
                <a:schemeClr val="tx1">
                  <a:lumMod val="75000"/>
                </a:schemeClr>
              </a:solidFill>
              <a:effectLst/>
              <a:latin typeface="Cascadia Code Light" panose="020B0609020000020004" pitchFamily="49" charset="0"/>
              <a:ea typeface="Arial" panose="020B0604020202020204" pitchFamily="34" charset="0"/>
              <a:cs typeface="Cascadia Code Light" panose="020B0609020000020004" pitchFamily="49" charset="0"/>
            </a:endParaRPr>
          </a:p>
          <a:p>
            <a:pPr marL="0" indent="0">
              <a:lnSpc>
                <a:spcPct val="100000"/>
              </a:lnSpc>
              <a:buNone/>
            </a:pPr>
            <a:endParaRPr lang="en-US" kern="1200" dirty="0">
              <a:latin typeface="Cascadia Code Light" panose="020B0609020000020004" pitchFamily="49" charset="0"/>
              <a:cs typeface="Cascadia Code Light" panose="020B0609020000020004" pitchFamily="49"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4</a:t>
            </a:fld>
            <a:endParaRPr lang="en-US"/>
          </a:p>
        </p:txBody>
      </p:sp>
      <p:pic>
        <p:nvPicPr>
          <p:cNvPr id="5" name="Picture 4">
            <a:extLst>
              <a:ext uri="{FF2B5EF4-FFF2-40B4-BE49-F238E27FC236}">
                <a16:creationId xmlns:a16="http://schemas.microsoft.com/office/drawing/2014/main" id="{7A337231-ABF7-0EE0-BF52-A26EC3989498}"/>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0862" y="2188649"/>
            <a:ext cx="8154450" cy="4188344"/>
          </a:xfrm>
          <a:prstGeom prst="rect">
            <a:avLst/>
          </a:prstGeom>
        </p:spPr>
      </p:pic>
      <p:sp>
        <p:nvSpPr>
          <p:cNvPr id="7" name="Title 1">
            <a:extLst>
              <a:ext uri="{FF2B5EF4-FFF2-40B4-BE49-F238E27FC236}">
                <a16:creationId xmlns:a16="http://schemas.microsoft.com/office/drawing/2014/main" id="{A1DE3656-D2D8-76CB-C2C8-0C8463DECAFC}"/>
              </a:ext>
            </a:extLst>
          </p:cNvPr>
          <p:cNvSpPr txBox="1">
            <a:spLocks/>
          </p:cNvSpPr>
          <p:nvPr/>
        </p:nvSpPr>
        <p:spPr>
          <a:xfrm>
            <a:off x="550862" y="434899"/>
            <a:ext cx="4223938" cy="545777"/>
          </a:xfrm>
          <a:prstGeom prst="rect">
            <a:avLst/>
          </a:prstGeom>
        </p:spPr>
        <p:txBody>
          <a:bodyPr vert="horz" wrap="square" lIns="0" tIns="0" rIns="0" bIns="0" rtlCol="0" anchor="b" anchorCtr="0">
            <a:noAutofit/>
          </a:bodyPr>
          <a:lstStyle>
            <a:lvl1pPr algn="l" defTabSz="914400" rtl="0" eaLnBrk="1" latinLnBrk="0" hangingPunct="1">
              <a:lnSpc>
                <a:spcPct val="90000"/>
              </a:lnSpc>
              <a:spcBef>
                <a:spcPct val="0"/>
              </a:spcBef>
              <a:buNone/>
              <a:defRPr lang="en-US" sz="6400" kern="1200">
                <a:solidFill>
                  <a:schemeClr val="tx1"/>
                </a:solidFill>
                <a:latin typeface="+mj-lt"/>
                <a:ea typeface="+mj-ea"/>
                <a:cs typeface="+mj-cs"/>
              </a:defRPr>
            </a:lvl1pPr>
          </a:lstStyle>
          <a:p>
            <a:r>
              <a:rPr lang="en-US" sz="4000" dirty="0">
                <a:latin typeface="Cascadia Code" panose="020B0609020000020004" pitchFamily="49" charset="0"/>
                <a:cs typeface="Cascadia Code" panose="020B0609020000020004" pitchFamily="49" charset="0"/>
              </a:rPr>
              <a:t>What I did:</a:t>
            </a:r>
          </a:p>
        </p:txBody>
      </p:sp>
    </p:spTree>
    <p:extLst>
      <p:ext uri="{BB962C8B-B14F-4D97-AF65-F5344CB8AC3E}">
        <p14:creationId xmlns:p14="http://schemas.microsoft.com/office/powerpoint/2010/main" val="560021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colorTemperature colorTemp="6499"/>
                    </a14:imgEffect>
                    <a14:imgEffect>
                      <a14:saturation sat="14000"/>
                    </a14:imgEffect>
                  </a14:imgLayer>
                </a14:imgProps>
              </a:ext>
              <a:ext uri="{28A0092B-C50C-407E-A947-70E740481C1C}">
                <a14:useLocalDpi xmlns:a14="http://schemas.microsoft.com/office/drawing/2010/main"/>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2" y="1110622"/>
            <a:ext cx="3499844" cy="366378"/>
          </a:xfrm>
        </p:spPr>
        <p:txBody>
          <a:bodyPr vert="horz" wrap="square" lIns="0" tIns="0" rIns="0" bIns="0" rtlCol="0" anchor="b" anchorCtr="0">
            <a:noAutofit/>
          </a:bodyPr>
          <a:lstStyle/>
          <a:p>
            <a:pPr>
              <a:lnSpc>
                <a:spcPct val="100000"/>
              </a:lnSpc>
            </a:pPr>
            <a:r>
              <a:rPr lang="en-US" sz="2000" dirty="0">
                <a:solidFill>
                  <a:schemeClr val="tx1">
                    <a:lumMod val="75000"/>
                  </a:schemeClr>
                </a:solidFill>
                <a:latin typeface="Cascadia Code" panose="020B0609020000020004" pitchFamily="49" charset="0"/>
                <a:cs typeface="Cascadia Code" panose="020B0609020000020004" pitchFamily="49" charset="0"/>
              </a:rPr>
              <a:t>Agenda-scheduler</a:t>
            </a:r>
            <a:endParaRPr lang="en-US" sz="2000" kern="1200" dirty="0">
              <a:solidFill>
                <a:schemeClr val="tx1">
                  <a:lumMod val="75000"/>
                </a:schemeClr>
              </a:solidFill>
              <a:latin typeface="Cascadia Code" panose="020B0609020000020004" pitchFamily="49" charset="0"/>
              <a:cs typeface="Cascadia Code" panose="020B0609020000020004" pitchFamily="49" charset="0"/>
            </a:endParaRP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2" y="1560288"/>
            <a:ext cx="5437187" cy="628357"/>
          </a:xfrm>
        </p:spPr>
        <p:txBody>
          <a:bodyPr vert="horz" wrap="square" lIns="0" tIns="0" rIns="0" bIns="0" rtlCol="0">
            <a:normAutofit/>
          </a:bodyPr>
          <a:lstStyle/>
          <a:p>
            <a:pPr marL="0" indent="0">
              <a:lnSpc>
                <a:spcPct val="100000"/>
              </a:lnSpc>
              <a:spcBef>
                <a:spcPts val="600"/>
              </a:spcBef>
              <a:spcAft>
                <a:spcPts val="600"/>
              </a:spcAft>
              <a:buNone/>
            </a:pPr>
            <a:r>
              <a:rPr lang="en-US" sz="1400" dirty="0">
                <a:latin typeface="Cascadia Code Light" panose="020B0609020000020004" pitchFamily="49" charset="0"/>
                <a:cs typeface="Cascadia Code Light" panose="020B0609020000020004" pitchFamily="49" charset="0"/>
              </a:rPr>
              <a:t>Technical environment:</a:t>
            </a:r>
          </a:p>
          <a:p>
            <a:pPr marL="0" indent="0">
              <a:lnSpc>
                <a:spcPct val="100000"/>
              </a:lnSpc>
              <a:spcBef>
                <a:spcPts val="600"/>
              </a:spcBef>
              <a:spcAft>
                <a:spcPts val="600"/>
              </a:spcAft>
            </a:pPr>
            <a:r>
              <a:rPr lang="en-CA"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ReactJS, PostgreSQL, </a:t>
            </a:r>
            <a:r>
              <a:rPr lang="en-US"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Storybook, Jest, Cypress, and WebSocket API</a:t>
            </a:r>
            <a:endParaRPr lang="en-US" sz="1100" dirty="0">
              <a:solidFill>
                <a:schemeClr val="tx1">
                  <a:lumMod val="75000"/>
                </a:schemeClr>
              </a:solidFill>
              <a:effectLst/>
              <a:latin typeface="Cascadia Code Light" panose="020B0609020000020004" pitchFamily="49" charset="0"/>
              <a:ea typeface="Arial" panose="020B0604020202020204" pitchFamily="34" charset="0"/>
              <a:cs typeface="Cascadia Code Light" panose="020B0609020000020004" pitchFamily="49" charset="0"/>
            </a:endParaRPr>
          </a:p>
          <a:p>
            <a:pPr marL="0" indent="0">
              <a:lnSpc>
                <a:spcPct val="100000"/>
              </a:lnSpc>
              <a:buNone/>
            </a:pPr>
            <a:endParaRPr lang="en-US" kern="1200" dirty="0">
              <a:latin typeface="Cascadia Code Light" panose="020B0609020000020004" pitchFamily="49" charset="0"/>
              <a:cs typeface="Cascadia Code Light" panose="020B0609020000020004" pitchFamily="49"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5</a:t>
            </a:fld>
            <a:endParaRPr lang="en-US"/>
          </a:p>
        </p:txBody>
      </p:sp>
      <p:sp>
        <p:nvSpPr>
          <p:cNvPr id="7" name="Title 1">
            <a:extLst>
              <a:ext uri="{FF2B5EF4-FFF2-40B4-BE49-F238E27FC236}">
                <a16:creationId xmlns:a16="http://schemas.microsoft.com/office/drawing/2014/main" id="{A1DE3656-D2D8-76CB-C2C8-0C8463DECAFC}"/>
              </a:ext>
            </a:extLst>
          </p:cNvPr>
          <p:cNvSpPr txBox="1">
            <a:spLocks/>
          </p:cNvSpPr>
          <p:nvPr/>
        </p:nvSpPr>
        <p:spPr>
          <a:xfrm>
            <a:off x="550862" y="434899"/>
            <a:ext cx="4223938" cy="545777"/>
          </a:xfrm>
          <a:prstGeom prst="rect">
            <a:avLst/>
          </a:prstGeom>
        </p:spPr>
        <p:txBody>
          <a:bodyPr vert="horz" wrap="square" lIns="0" tIns="0" rIns="0" bIns="0" rtlCol="0" anchor="b" anchorCtr="0">
            <a:noAutofit/>
          </a:bodyPr>
          <a:lstStyle>
            <a:lvl1pPr algn="l" defTabSz="914400" rtl="0" eaLnBrk="1" latinLnBrk="0" hangingPunct="1">
              <a:lnSpc>
                <a:spcPct val="90000"/>
              </a:lnSpc>
              <a:spcBef>
                <a:spcPct val="0"/>
              </a:spcBef>
              <a:buNone/>
              <a:defRPr lang="en-US" sz="6400" kern="1200">
                <a:solidFill>
                  <a:schemeClr val="tx1"/>
                </a:solidFill>
                <a:latin typeface="+mj-lt"/>
                <a:ea typeface="+mj-ea"/>
                <a:cs typeface="+mj-cs"/>
              </a:defRPr>
            </a:lvl1pPr>
          </a:lstStyle>
          <a:p>
            <a:r>
              <a:rPr lang="en-US" sz="4000" dirty="0">
                <a:latin typeface="Cascadia Code" panose="020B0609020000020004" pitchFamily="49" charset="0"/>
                <a:cs typeface="Cascadia Code" panose="020B0609020000020004" pitchFamily="49" charset="0"/>
              </a:rPr>
              <a:t>What I did:</a:t>
            </a:r>
          </a:p>
        </p:txBody>
      </p:sp>
      <p:pic>
        <p:nvPicPr>
          <p:cNvPr id="2" name="Picture 1">
            <a:extLst>
              <a:ext uri="{FF2B5EF4-FFF2-40B4-BE49-F238E27FC236}">
                <a16:creationId xmlns:a16="http://schemas.microsoft.com/office/drawing/2014/main" id="{007AEF84-9B3B-53EE-6592-0919928CDD2D}"/>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0862" y="2197401"/>
            <a:ext cx="8179125" cy="4187952"/>
          </a:xfrm>
          <a:prstGeom prst="rect">
            <a:avLst/>
          </a:prstGeom>
        </p:spPr>
      </p:pic>
    </p:spTree>
    <p:extLst>
      <p:ext uri="{BB962C8B-B14F-4D97-AF65-F5344CB8AC3E}">
        <p14:creationId xmlns:p14="http://schemas.microsoft.com/office/powerpoint/2010/main" val="14344862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colorTemperature colorTemp="6499"/>
                    </a14:imgEffect>
                    <a14:imgEffect>
                      <a14:saturation sat="14000"/>
                    </a14:imgEffect>
                  </a14:imgLayer>
                </a14:imgProps>
              </a:ext>
              <a:ext uri="{28A0092B-C50C-407E-A947-70E740481C1C}">
                <a14:useLocalDpi xmlns:a14="http://schemas.microsoft.com/office/drawing/2010/main"/>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2" y="1184487"/>
            <a:ext cx="4456974" cy="307627"/>
          </a:xfrm>
        </p:spPr>
        <p:txBody>
          <a:bodyPr vert="horz" wrap="square" lIns="0" tIns="0" rIns="0" bIns="0" rtlCol="0" anchor="b" anchorCtr="0">
            <a:noAutofit/>
          </a:bodyPr>
          <a:lstStyle/>
          <a:p>
            <a:r>
              <a:rPr lang="en-US" sz="2000" kern="1200" dirty="0">
                <a:solidFill>
                  <a:schemeClr val="tx1">
                    <a:lumMod val="75000"/>
                  </a:schemeClr>
                </a:solidFill>
                <a:latin typeface="Cascadia Code" panose="020B0609020000020004" pitchFamily="49" charset="0"/>
                <a:cs typeface="Cascadia Code" panose="020B0609020000020004" pitchFamily="49" charset="0"/>
              </a:rPr>
              <a:t>E-commerce website</a:t>
            </a:r>
            <a:endParaRPr lang="en-US" sz="2000" dirty="0">
              <a:solidFill>
                <a:schemeClr val="tx1">
                  <a:lumMod val="75000"/>
                </a:schemeClr>
              </a:solidFill>
              <a:latin typeface="Cascadia Code" panose="020B0609020000020004" pitchFamily="49" charset="0"/>
              <a:cs typeface="Cascadia Code" panose="020B0609020000020004" pitchFamily="49" charset="0"/>
            </a:endParaRP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2" y="1589406"/>
            <a:ext cx="5437187" cy="627767"/>
          </a:xfrm>
        </p:spPr>
        <p:txBody>
          <a:bodyPr vert="horz" wrap="square" lIns="0" tIns="0" rIns="0" bIns="0" rtlCol="0">
            <a:normAutofit/>
          </a:bodyPr>
          <a:lstStyle/>
          <a:p>
            <a:pPr marL="0" indent="0">
              <a:lnSpc>
                <a:spcPct val="100000"/>
              </a:lnSpc>
              <a:spcBef>
                <a:spcPts val="600"/>
              </a:spcBef>
              <a:spcAft>
                <a:spcPts val="600"/>
              </a:spcAft>
              <a:buNone/>
            </a:pPr>
            <a:r>
              <a:rPr lang="en-US" sz="1400" dirty="0">
                <a:latin typeface="Cascadia Code Light" panose="020B0609020000020004" pitchFamily="49" charset="0"/>
                <a:cs typeface="Cascadia Code Light" panose="020B0609020000020004" pitchFamily="49" charset="0"/>
              </a:rPr>
              <a:t>Technical environment:</a:t>
            </a:r>
          </a:p>
          <a:p>
            <a:pPr marL="0" indent="0">
              <a:lnSpc>
                <a:spcPct val="100000"/>
              </a:lnSpc>
              <a:spcBef>
                <a:spcPts val="600"/>
              </a:spcBef>
              <a:spcAft>
                <a:spcPts val="600"/>
              </a:spcAft>
            </a:pPr>
            <a:r>
              <a:rPr lang="en-CA"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ReactJS, </a:t>
            </a:r>
            <a:r>
              <a:rPr lang="en-CA" sz="1100" dirty="0">
                <a:solidFill>
                  <a:schemeClr val="tx1">
                    <a:lumMod val="75000"/>
                  </a:schemeClr>
                </a:solidFill>
                <a:latin typeface="Cascadia Code Light" panose="020B0609020000020004" pitchFamily="49" charset="0"/>
                <a:ea typeface="Calibri" panose="020F0502020204030204" pitchFamily="34" charset="0"/>
                <a:cs typeface="Cascadia Code Light" panose="020B0609020000020004" pitchFamily="49" charset="0"/>
              </a:rPr>
              <a:t>NodeJS</a:t>
            </a:r>
            <a:r>
              <a:rPr lang="en-CA"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 Express</a:t>
            </a:r>
            <a:r>
              <a:rPr lang="en-US"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 Auth0, and Bootstrap</a:t>
            </a:r>
            <a:endParaRPr lang="en-US" sz="1100" dirty="0">
              <a:solidFill>
                <a:schemeClr val="tx1">
                  <a:lumMod val="75000"/>
                </a:schemeClr>
              </a:solidFill>
              <a:effectLst/>
              <a:latin typeface="Cascadia Code Light" panose="020B0609020000020004" pitchFamily="49" charset="0"/>
              <a:ea typeface="Arial" panose="020B0604020202020204" pitchFamily="34" charset="0"/>
              <a:cs typeface="Cascadia Code Light" panose="020B0609020000020004" pitchFamily="49" charset="0"/>
            </a:endParaRPr>
          </a:p>
          <a:p>
            <a:pPr marL="0" indent="0">
              <a:lnSpc>
                <a:spcPct val="100000"/>
              </a:lnSpc>
              <a:buNone/>
            </a:pPr>
            <a:endParaRPr lang="en-US" kern="1200" dirty="0">
              <a:latin typeface="Cascadia Code Light" panose="020B0609020000020004" pitchFamily="49" charset="0"/>
              <a:cs typeface="Cascadia Code Light" panose="020B0609020000020004" pitchFamily="49"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6</a:t>
            </a:fld>
            <a:endParaRPr lang="en-US"/>
          </a:p>
        </p:txBody>
      </p:sp>
      <p:sp>
        <p:nvSpPr>
          <p:cNvPr id="3" name="Title 1">
            <a:extLst>
              <a:ext uri="{FF2B5EF4-FFF2-40B4-BE49-F238E27FC236}">
                <a16:creationId xmlns:a16="http://schemas.microsoft.com/office/drawing/2014/main" id="{06E98476-D50B-61D7-7418-D07B13DC0C1E}"/>
              </a:ext>
            </a:extLst>
          </p:cNvPr>
          <p:cNvSpPr txBox="1">
            <a:spLocks/>
          </p:cNvSpPr>
          <p:nvPr/>
        </p:nvSpPr>
        <p:spPr>
          <a:xfrm>
            <a:off x="550861" y="434899"/>
            <a:ext cx="6208861" cy="545777"/>
          </a:xfrm>
          <a:prstGeom prst="rect">
            <a:avLst/>
          </a:prstGeom>
        </p:spPr>
        <p:txBody>
          <a:bodyPr vert="horz" wrap="square" lIns="0" tIns="0" rIns="0" bIns="0" rtlCol="0" anchor="b" anchorCtr="0">
            <a:noAutofit/>
          </a:bodyPr>
          <a:lstStyle>
            <a:lvl1pPr algn="l" defTabSz="914400" rtl="0" eaLnBrk="1" latinLnBrk="0" hangingPunct="1">
              <a:lnSpc>
                <a:spcPct val="90000"/>
              </a:lnSpc>
              <a:spcBef>
                <a:spcPct val="0"/>
              </a:spcBef>
              <a:buNone/>
              <a:defRPr lang="en-US" sz="6400" kern="1200">
                <a:solidFill>
                  <a:schemeClr val="tx1"/>
                </a:solidFill>
                <a:latin typeface="+mj-lt"/>
                <a:ea typeface="+mj-ea"/>
                <a:cs typeface="+mj-cs"/>
              </a:defRPr>
            </a:lvl1pPr>
          </a:lstStyle>
          <a:p>
            <a:r>
              <a:rPr lang="en-US" sz="4000" dirty="0">
                <a:latin typeface="Cascadia Code" panose="020B0609020000020004" pitchFamily="49" charset="0"/>
                <a:cs typeface="Cascadia Code" panose="020B0609020000020004" pitchFamily="49" charset="0"/>
              </a:rPr>
              <a:t>What I did:</a:t>
            </a:r>
          </a:p>
        </p:txBody>
      </p:sp>
      <p:pic>
        <p:nvPicPr>
          <p:cNvPr id="5" name="Picture 4">
            <a:extLst>
              <a:ext uri="{FF2B5EF4-FFF2-40B4-BE49-F238E27FC236}">
                <a16:creationId xmlns:a16="http://schemas.microsoft.com/office/drawing/2014/main" id="{65F97439-3B7C-F108-D305-BC16B7D3A0E1}"/>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0862" y="2145590"/>
            <a:ext cx="8036768" cy="4361621"/>
          </a:xfrm>
          <a:prstGeom prst="rect">
            <a:avLst/>
          </a:prstGeom>
        </p:spPr>
      </p:pic>
    </p:spTree>
    <p:extLst>
      <p:ext uri="{BB962C8B-B14F-4D97-AF65-F5344CB8AC3E}">
        <p14:creationId xmlns:p14="http://schemas.microsoft.com/office/powerpoint/2010/main" val="6621718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colorTemperature colorTemp="6499"/>
                    </a14:imgEffect>
                    <a14:imgEffect>
                      <a14:saturation sat="14000"/>
                    </a14:imgEffect>
                  </a14:imgLayer>
                </a14:imgProps>
              </a:ext>
              <a:ext uri="{28A0092B-C50C-407E-A947-70E740481C1C}">
                <a14:useLocalDpi xmlns:a14="http://schemas.microsoft.com/office/drawing/2010/main"/>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2" y="1184487"/>
            <a:ext cx="4456974" cy="307627"/>
          </a:xfrm>
        </p:spPr>
        <p:txBody>
          <a:bodyPr vert="horz" wrap="square" lIns="0" tIns="0" rIns="0" bIns="0" rtlCol="0" anchor="b" anchorCtr="0">
            <a:noAutofit/>
          </a:bodyPr>
          <a:lstStyle/>
          <a:p>
            <a:r>
              <a:rPr lang="en-US" sz="2000" kern="1200" dirty="0">
                <a:solidFill>
                  <a:schemeClr val="tx1">
                    <a:lumMod val="75000"/>
                  </a:schemeClr>
                </a:solidFill>
                <a:latin typeface="Cascadia Code" panose="020B0609020000020004" pitchFamily="49" charset="0"/>
                <a:cs typeface="Cascadia Code" panose="020B0609020000020004" pitchFamily="49" charset="0"/>
              </a:rPr>
              <a:t>E-commerce website</a:t>
            </a:r>
            <a:endParaRPr lang="en-US" sz="2000" dirty="0">
              <a:solidFill>
                <a:schemeClr val="tx1">
                  <a:lumMod val="75000"/>
                </a:schemeClr>
              </a:solidFill>
              <a:latin typeface="Cascadia Code" panose="020B0609020000020004" pitchFamily="49" charset="0"/>
              <a:cs typeface="Cascadia Code" panose="020B0609020000020004" pitchFamily="49" charset="0"/>
            </a:endParaRP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2" y="1589406"/>
            <a:ext cx="5437187" cy="627767"/>
          </a:xfrm>
        </p:spPr>
        <p:txBody>
          <a:bodyPr vert="horz" wrap="square" lIns="0" tIns="0" rIns="0" bIns="0" rtlCol="0">
            <a:normAutofit/>
          </a:bodyPr>
          <a:lstStyle/>
          <a:p>
            <a:pPr marL="0" indent="0">
              <a:lnSpc>
                <a:spcPct val="100000"/>
              </a:lnSpc>
              <a:spcBef>
                <a:spcPts val="600"/>
              </a:spcBef>
              <a:spcAft>
                <a:spcPts val="600"/>
              </a:spcAft>
              <a:buNone/>
            </a:pPr>
            <a:r>
              <a:rPr lang="en-US" sz="1400" dirty="0">
                <a:latin typeface="Cascadia Code Light" panose="020B0609020000020004" pitchFamily="49" charset="0"/>
                <a:cs typeface="Cascadia Code Light" panose="020B0609020000020004" pitchFamily="49" charset="0"/>
              </a:rPr>
              <a:t>Technical environment:</a:t>
            </a:r>
          </a:p>
          <a:p>
            <a:pPr marL="0" indent="0">
              <a:lnSpc>
                <a:spcPct val="100000"/>
              </a:lnSpc>
              <a:spcBef>
                <a:spcPts val="600"/>
              </a:spcBef>
              <a:spcAft>
                <a:spcPts val="600"/>
              </a:spcAft>
            </a:pPr>
            <a:r>
              <a:rPr lang="en-CA"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ReactJS, </a:t>
            </a:r>
            <a:r>
              <a:rPr lang="en-CA" sz="1100" dirty="0">
                <a:solidFill>
                  <a:schemeClr val="tx1">
                    <a:lumMod val="75000"/>
                  </a:schemeClr>
                </a:solidFill>
                <a:latin typeface="Cascadia Code Light" panose="020B0609020000020004" pitchFamily="49" charset="0"/>
                <a:ea typeface="Calibri" panose="020F0502020204030204" pitchFamily="34" charset="0"/>
                <a:cs typeface="Cascadia Code Light" panose="020B0609020000020004" pitchFamily="49" charset="0"/>
              </a:rPr>
              <a:t>NodeJS</a:t>
            </a:r>
            <a:r>
              <a:rPr lang="en-CA"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 Express</a:t>
            </a:r>
            <a:r>
              <a:rPr lang="en-US"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 Auth0, and Bootstrap</a:t>
            </a:r>
            <a:endParaRPr lang="en-US" sz="1100" dirty="0">
              <a:solidFill>
                <a:schemeClr val="tx1">
                  <a:lumMod val="75000"/>
                </a:schemeClr>
              </a:solidFill>
              <a:effectLst/>
              <a:latin typeface="Cascadia Code Light" panose="020B0609020000020004" pitchFamily="49" charset="0"/>
              <a:ea typeface="Arial" panose="020B0604020202020204" pitchFamily="34" charset="0"/>
              <a:cs typeface="Cascadia Code Light" panose="020B0609020000020004" pitchFamily="49" charset="0"/>
            </a:endParaRPr>
          </a:p>
          <a:p>
            <a:pPr marL="0" indent="0">
              <a:lnSpc>
                <a:spcPct val="100000"/>
              </a:lnSpc>
              <a:buNone/>
            </a:pPr>
            <a:endParaRPr lang="en-US" kern="1200" dirty="0">
              <a:latin typeface="Cascadia Code Light" panose="020B0609020000020004" pitchFamily="49" charset="0"/>
              <a:cs typeface="Cascadia Code Light" panose="020B0609020000020004" pitchFamily="49"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7</a:t>
            </a:fld>
            <a:endParaRPr lang="en-US"/>
          </a:p>
        </p:txBody>
      </p:sp>
      <p:sp>
        <p:nvSpPr>
          <p:cNvPr id="3" name="Title 1">
            <a:extLst>
              <a:ext uri="{FF2B5EF4-FFF2-40B4-BE49-F238E27FC236}">
                <a16:creationId xmlns:a16="http://schemas.microsoft.com/office/drawing/2014/main" id="{06E98476-D50B-61D7-7418-D07B13DC0C1E}"/>
              </a:ext>
            </a:extLst>
          </p:cNvPr>
          <p:cNvSpPr txBox="1">
            <a:spLocks/>
          </p:cNvSpPr>
          <p:nvPr/>
        </p:nvSpPr>
        <p:spPr>
          <a:xfrm>
            <a:off x="550861" y="434899"/>
            <a:ext cx="6208861" cy="545777"/>
          </a:xfrm>
          <a:prstGeom prst="rect">
            <a:avLst/>
          </a:prstGeom>
        </p:spPr>
        <p:txBody>
          <a:bodyPr vert="horz" wrap="square" lIns="0" tIns="0" rIns="0" bIns="0" rtlCol="0" anchor="b" anchorCtr="0">
            <a:noAutofit/>
          </a:bodyPr>
          <a:lstStyle>
            <a:lvl1pPr algn="l" defTabSz="914400" rtl="0" eaLnBrk="1" latinLnBrk="0" hangingPunct="1">
              <a:lnSpc>
                <a:spcPct val="90000"/>
              </a:lnSpc>
              <a:spcBef>
                <a:spcPct val="0"/>
              </a:spcBef>
              <a:buNone/>
              <a:defRPr lang="en-US" sz="6400" kern="1200">
                <a:solidFill>
                  <a:schemeClr val="tx1"/>
                </a:solidFill>
                <a:latin typeface="+mj-lt"/>
                <a:ea typeface="+mj-ea"/>
                <a:cs typeface="+mj-cs"/>
              </a:defRPr>
            </a:lvl1pPr>
          </a:lstStyle>
          <a:p>
            <a:r>
              <a:rPr lang="en-US" sz="4000" dirty="0">
                <a:latin typeface="Cascadia Code" panose="020B0609020000020004" pitchFamily="49" charset="0"/>
                <a:cs typeface="Cascadia Code" panose="020B0609020000020004" pitchFamily="49" charset="0"/>
              </a:rPr>
              <a:t>What I did:</a:t>
            </a:r>
          </a:p>
        </p:txBody>
      </p:sp>
      <p:pic>
        <p:nvPicPr>
          <p:cNvPr id="2" name="Picture 1">
            <a:extLst>
              <a:ext uri="{FF2B5EF4-FFF2-40B4-BE49-F238E27FC236}">
                <a16:creationId xmlns:a16="http://schemas.microsoft.com/office/drawing/2014/main" id="{7C6E80C2-92EF-B2B6-0B01-F353CFE1B08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0862" y="2166822"/>
            <a:ext cx="8038448" cy="4361688"/>
          </a:xfrm>
          <a:prstGeom prst="rect">
            <a:avLst/>
          </a:prstGeom>
        </p:spPr>
      </p:pic>
    </p:spTree>
    <p:extLst>
      <p:ext uri="{BB962C8B-B14F-4D97-AF65-F5344CB8AC3E}">
        <p14:creationId xmlns:p14="http://schemas.microsoft.com/office/powerpoint/2010/main" val="29795670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colorTemperature colorTemp="6499"/>
                    </a14:imgEffect>
                    <a14:imgEffect>
                      <a14:saturation sat="14000"/>
                    </a14:imgEffect>
                  </a14:imgLayer>
                </a14:imgProps>
              </a:ext>
              <a:ext uri="{28A0092B-C50C-407E-A947-70E740481C1C}">
                <a14:useLocalDpi xmlns:a14="http://schemas.microsoft.com/office/drawing/2010/main"/>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2" y="1184487"/>
            <a:ext cx="4456974" cy="307627"/>
          </a:xfrm>
        </p:spPr>
        <p:txBody>
          <a:bodyPr vert="horz" wrap="square" lIns="0" tIns="0" rIns="0" bIns="0" rtlCol="0" anchor="b" anchorCtr="0">
            <a:noAutofit/>
          </a:bodyPr>
          <a:lstStyle/>
          <a:p>
            <a:r>
              <a:rPr lang="en-US" sz="2000" kern="1200" dirty="0">
                <a:solidFill>
                  <a:schemeClr val="tx1">
                    <a:lumMod val="75000"/>
                  </a:schemeClr>
                </a:solidFill>
                <a:latin typeface="Cascadia Code" panose="020B0609020000020004" pitchFamily="49" charset="0"/>
                <a:cs typeface="Cascadia Code" panose="020B0609020000020004" pitchFamily="49" charset="0"/>
              </a:rPr>
              <a:t>E-commerce website</a:t>
            </a:r>
            <a:endParaRPr lang="en-US" sz="2000" dirty="0">
              <a:solidFill>
                <a:schemeClr val="tx1">
                  <a:lumMod val="75000"/>
                </a:schemeClr>
              </a:solidFill>
              <a:latin typeface="Cascadia Code" panose="020B0609020000020004" pitchFamily="49" charset="0"/>
              <a:cs typeface="Cascadia Code" panose="020B0609020000020004" pitchFamily="49" charset="0"/>
            </a:endParaRP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2" y="1589406"/>
            <a:ext cx="5437187" cy="627767"/>
          </a:xfrm>
        </p:spPr>
        <p:txBody>
          <a:bodyPr vert="horz" wrap="square" lIns="0" tIns="0" rIns="0" bIns="0" rtlCol="0">
            <a:normAutofit/>
          </a:bodyPr>
          <a:lstStyle/>
          <a:p>
            <a:pPr marL="0" indent="0">
              <a:lnSpc>
                <a:spcPct val="100000"/>
              </a:lnSpc>
              <a:spcBef>
                <a:spcPts val="600"/>
              </a:spcBef>
              <a:spcAft>
                <a:spcPts val="600"/>
              </a:spcAft>
              <a:buNone/>
            </a:pPr>
            <a:r>
              <a:rPr lang="en-US" sz="1400" dirty="0">
                <a:latin typeface="Cascadia Code Light" panose="020B0609020000020004" pitchFamily="49" charset="0"/>
                <a:cs typeface="Cascadia Code Light" panose="020B0609020000020004" pitchFamily="49" charset="0"/>
              </a:rPr>
              <a:t>Technical environment:</a:t>
            </a:r>
          </a:p>
          <a:p>
            <a:pPr marL="0" indent="0">
              <a:lnSpc>
                <a:spcPct val="100000"/>
              </a:lnSpc>
              <a:spcBef>
                <a:spcPts val="600"/>
              </a:spcBef>
              <a:spcAft>
                <a:spcPts val="600"/>
              </a:spcAft>
            </a:pPr>
            <a:r>
              <a:rPr lang="en-CA"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ReactJS, </a:t>
            </a:r>
            <a:r>
              <a:rPr lang="en-CA" sz="1100" dirty="0">
                <a:solidFill>
                  <a:schemeClr val="tx1">
                    <a:lumMod val="75000"/>
                  </a:schemeClr>
                </a:solidFill>
                <a:latin typeface="Cascadia Code Light" panose="020B0609020000020004" pitchFamily="49" charset="0"/>
                <a:ea typeface="Calibri" panose="020F0502020204030204" pitchFamily="34" charset="0"/>
                <a:cs typeface="Cascadia Code Light" panose="020B0609020000020004" pitchFamily="49" charset="0"/>
              </a:rPr>
              <a:t>NodeJS</a:t>
            </a:r>
            <a:r>
              <a:rPr lang="en-CA"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 Express</a:t>
            </a:r>
            <a:r>
              <a:rPr lang="en-US"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 Auth0, and Bootstrap</a:t>
            </a:r>
            <a:endParaRPr lang="en-US" sz="1100" dirty="0">
              <a:solidFill>
                <a:schemeClr val="tx1">
                  <a:lumMod val="75000"/>
                </a:schemeClr>
              </a:solidFill>
              <a:effectLst/>
              <a:latin typeface="Cascadia Code Light" panose="020B0609020000020004" pitchFamily="49" charset="0"/>
              <a:ea typeface="Arial" panose="020B0604020202020204" pitchFamily="34" charset="0"/>
              <a:cs typeface="Cascadia Code Light" panose="020B0609020000020004" pitchFamily="49" charset="0"/>
            </a:endParaRPr>
          </a:p>
          <a:p>
            <a:pPr marL="0" indent="0">
              <a:lnSpc>
                <a:spcPct val="100000"/>
              </a:lnSpc>
              <a:buNone/>
            </a:pPr>
            <a:endParaRPr lang="en-US" kern="1200" dirty="0">
              <a:latin typeface="Cascadia Code Light" panose="020B0609020000020004" pitchFamily="49" charset="0"/>
              <a:cs typeface="Cascadia Code Light" panose="020B0609020000020004" pitchFamily="49"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8</a:t>
            </a:fld>
            <a:endParaRPr lang="en-US"/>
          </a:p>
        </p:txBody>
      </p:sp>
      <p:sp>
        <p:nvSpPr>
          <p:cNvPr id="3" name="Title 1">
            <a:extLst>
              <a:ext uri="{FF2B5EF4-FFF2-40B4-BE49-F238E27FC236}">
                <a16:creationId xmlns:a16="http://schemas.microsoft.com/office/drawing/2014/main" id="{06E98476-D50B-61D7-7418-D07B13DC0C1E}"/>
              </a:ext>
            </a:extLst>
          </p:cNvPr>
          <p:cNvSpPr txBox="1">
            <a:spLocks/>
          </p:cNvSpPr>
          <p:nvPr/>
        </p:nvSpPr>
        <p:spPr>
          <a:xfrm>
            <a:off x="550861" y="434899"/>
            <a:ext cx="6208861" cy="545777"/>
          </a:xfrm>
          <a:prstGeom prst="rect">
            <a:avLst/>
          </a:prstGeom>
        </p:spPr>
        <p:txBody>
          <a:bodyPr vert="horz" wrap="square" lIns="0" tIns="0" rIns="0" bIns="0" rtlCol="0" anchor="b" anchorCtr="0">
            <a:noAutofit/>
          </a:bodyPr>
          <a:lstStyle>
            <a:lvl1pPr algn="l" defTabSz="914400" rtl="0" eaLnBrk="1" latinLnBrk="0" hangingPunct="1">
              <a:lnSpc>
                <a:spcPct val="90000"/>
              </a:lnSpc>
              <a:spcBef>
                <a:spcPct val="0"/>
              </a:spcBef>
              <a:buNone/>
              <a:defRPr lang="en-US" sz="6400" kern="1200">
                <a:solidFill>
                  <a:schemeClr val="tx1"/>
                </a:solidFill>
                <a:latin typeface="+mj-lt"/>
                <a:ea typeface="+mj-ea"/>
                <a:cs typeface="+mj-cs"/>
              </a:defRPr>
            </a:lvl1pPr>
          </a:lstStyle>
          <a:p>
            <a:r>
              <a:rPr lang="en-US" sz="4000" dirty="0">
                <a:latin typeface="Cascadia Code" panose="020B0609020000020004" pitchFamily="49" charset="0"/>
                <a:cs typeface="Cascadia Code" panose="020B0609020000020004" pitchFamily="49" charset="0"/>
              </a:rPr>
              <a:t>What I did:</a:t>
            </a:r>
          </a:p>
        </p:txBody>
      </p:sp>
      <p:pic>
        <p:nvPicPr>
          <p:cNvPr id="2" name="Picture 1">
            <a:extLst>
              <a:ext uri="{FF2B5EF4-FFF2-40B4-BE49-F238E27FC236}">
                <a16:creationId xmlns:a16="http://schemas.microsoft.com/office/drawing/2014/main" id="{1CA39A39-4C55-6A95-33AE-6CF5E9002F96}"/>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0862" y="2233588"/>
            <a:ext cx="7767612" cy="4361688"/>
          </a:xfrm>
          <a:prstGeom prst="rect">
            <a:avLst/>
          </a:prstGeom>
        </p:spPr>
      </p:pic>
    </p:spTree>
    <p:extLst>
      <p:ext uri="{BB962C8B-B14F-4D97-AF65-F5344CB8AC3E}">
        <p14:creationId xmlns:p14="http://schemas.microsoft.com/office/powerpoint/2010/main" val="23390970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82184FF4-7029-4ED7-813A-192E606087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700000">
            <a:off x="612445" y="481888"/>
            <a:ext cx="1080000" cy="1262947"/>
          </a:xfrm>
          <a:custGeom>
            <a:avLst/>
            <a:gdLst/>
            <a:ahLst/>
            <a:cxnLst/>
            <a:rect l="l" t="t" r="r" b="b"/>
            <a:pathLst>
              <a:path w="1080000" h="1262947">
                <a:moveTo>
                  <a:pt x="540000" y="0"/>
                </a:moveTo>
                <a:lnTo>
                  <a:pt x="1064374" y="931034"/>
                </a:lnTo>
                <a:lnTo>
                  <a:pt x="1069029" y="938533"/>
                </a:lnTo>
                <a:cubicBezTo>
                  <a:pt x="1076223" y="956109"/>
                  <a:pt x="1080000" y="974307"/>
                  <a:pt x="1080000" y="992947"/>
                </a:cubicBezTo>
                <a:cubicBezTo>
                  <a:pt x="1080000" y="1142064"/>
                  <a:pt x="838234" y="1262947"/>
                  <a:pt x="540000" y="1262947"/>
                </a:cubicBezTo>
                <a:cubicBezTo>
                  <a:pt x="241766" y="1262947"/>
                  <a:pt x="0" y="1142064"/>
                  <a:pt x="0" y="992947"/>
                </a:cubicBezTo>
                <a:cubicBezTo>
                  <a:pt x="0" y="974307"/>
                  <a:pt x="3778" y="956109"/>
                  <a:pt x="10971" y="938533"/>
                </a:cubicBezTo>
                <a:lnTo>
                  <a:pt x="15626" y="931034"/>
                </a:lnTo>
                <a:lnTo>
                  <a:pt x="540000" y="0"/>
                </a:lnTo>
                <a:close/>
              </a:path>
            </a:pathLst>
          </a:custGeom>
          <a:gradFill>
            <a:gsLst>
              <a:gs pos="60000">
                <a:schemeClr val="bg2">
                  <a:lumMod val="90000"/>
                  <a:lumOff val="10000"/>
                </a:schemeClr>
              </a:gs>
              <a:gs pos="30000">
                <a:schemeClr val="bg2">
                  <a:lumMod val="90000"/>
                  <a:lumOff val="10000"/>
                </a:schemeClr>
              </a:gs>
              <a:gs pos="40000">
                <a:schemeClr val="bg2">
                  <a:lumMod val="75000"/>
                  <a:lumOff val="25000"/>
                </a:schemeClr>
              </a:gs>
              <a:gs pos="100000">
                <a:schemeClr val="bg2"/>
              </a:gs>
            </a:gsLst>
            <a:lin ang="600000" scaled="0"/>
          </a:gradFill>
          <a:ln>
            <a:noFill/>
          </a:ln>
          <a:effectLst>
            <a:innerShdw blurRad="254000" dist="101600" dir="2700000">
              <a:schemeClr val="accent1">
                <a:lumMod val="60000"/>
                <a:lumOff val="4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6" name="Oval 35">
            <a:extLst>
              <a:ext uri="{FF2B5EF4-FFF2-40B4-BE49-F238E27FC236}">
                <a16:creationId xmlns:a16="http://schemas.microsoft.com/office/drawing/2014/main" id="{AAA7AB09-557C-41AD-9113-FF9F68FA10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100000">
            <a:off x="626845" y="828962"/>
            <a:ext cx="540000" cy="1080000"/>
          </a:xfrm>
          <a:prstGeom prst="ellipse">
            <a:avLst/>
          </a:prstGeom>
          <a:gradFill>
            <a:gsLst>
              <a:gs pos="100000">
                <a:schemeClr val="bg2">
                  <a:lumMod val="90000"/>
                  <a:lumOff val="10000"/>
                </a:schemeClr>
              </a:gs>
              <a:gs pos="50000">
                <a:schemeClr val="bg2">
                  <a:lumMod val="95000"/>
                  <a:lumOff val="5000"/>
                </a:schemeClr>
              </a:gs>
            </a:gsLst>
            <a:lin ang="5400000" scaled="0"/>
          </a:gradFill>
          <a:ln>
            <a:noFill/>
          </a:ln>
          <a:effectLst>
            <a:innerShdw blurRad="12700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38" name="Oval 37">
            <a:extLst>
              <a:ext uri="{FF2B5EF4-FFF2-40B4-BE49-F238E27FC236}">
                <a16:creationId xmlns:a16="http://schemas.microsoft.com/office/drawing/2014/main" id="{EF99ECAA-1F11-4937-BBA6-51935AB44C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00802" y="2472855"/>
            <a:ext cx="360000" cy="360000"/>
          </a:xfrm>
          <a:prstGeom prst="ellipse">
            <a:avLst/>
          </a:prstGeom>
          <a:gradFill flip="none" rotWithShape="1">
            <a:gsLst>
              <a:gs pos="100000">
                <a:schemeClr val="bg2">
                  <a:lumMod val="50000"/>
                  <a:lumOff val="50000"/>
                </a:schemeClr>
              </a:gs>
              <a:gs pos="60000">
                <a:schemeClr val="bg2"/>
              </a:gs>
            </a:gsLst>
            <a:path path="circle">
              <a:fillToRect l="100000" b="100000"/>
            </a:path>
            <a:tileRect t="-100000" r="-100000"/>
          </a:gradFill>
          <a:ln>
            <a:noFill/>
          </a:ln>
          <a:effectLst>
            <a:innerShdw blurRad="127000" dist="63500" dir="2700000">
              <a:schemeClr val="accent1">
                <a:lumMod val="60000"/>
                <a:lumOff val="40000"/>
                <a:alpha val="20000"/>
              </a:schemeClr>
            </a:innerShdw>
            <a:softEdge rad="0"/>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nvGrpSpPr>
          <p:cNvPr id="40" name="Group 39">
            <a:extLst>
              <a:ext uri="{FF2B5EF4-FFF2-40B4-BE49-F238E27FC236}">
                <a16:creationId xmlns:a16="http://schemas.microsoft.com/office/drawing/2014/main" id="{79DE9FAB-6BBA-4CFE-B67D-77B47F01ECA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329952" y="4524379"/>
            <a:ext cx="1980001" cy="1363916"/>
            <a:chOff x="4879602" y="3781429"/>
            <a:chExt cx="1980001" cy="1363916"/>
          </a:xfrm>
        </p:grpSpPr>
        <p:sp>
          <p:nvSpPr>
            <p:cNvPr id="41" name="Freeform: Shape 40">
              <a:extLst>
                <a:ext uri="{FF2B5EF4-FFF2-40B4-BE49-F238E27FC236}">
                  <a16:creationId xmlns:a16="http://schemas.microsoft.com/office/drawing/2014/main" id="{79FAC916-D9BB-4794-81B4-7C47C67E850D}"/>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5005634" y="4191206"/>
              <a:ext cx="1853969" cy="926985"/>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solidFill>
            <a:ln>
              <a:noFill/>
            </a:ln>
            <a:effectLst>
              <a:innerShdw blurRad="254000" dist="50800" dir="16200000">
                <a:schemeClr val="accent1">
                  <a:lumMod val="40000"/>
                  <a:lumOff val="60000"/>
                  <a:alpha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B5CA2231-7A65-4D16-8400-A210CC41DB73}"/>
                </a:ext>
                <a:ext uri="{C183D7F6-B498-43B3-948B-1728B52AA6E4}">
                  <adec:decorative xmlns:adec="http://schemas.microsoft.com/office/drawing/2017/decorative" val="1"/>
                </a:ext>
              </a:extLst>
            </p:cNvPr>
            <p:cNvSpPr>
              <a:spLocks noChangeAspect="1"/>
            </p:cNvSpPr>
            <p:nvPr>
              <p:extLst>
                <p:ext uri="{386F3935-93C4-4BCD-93E2-E3B085C9AB24}">
                  <p16:designElem xmlns:p16="http://schemas.microsoft.com/office/powerpoint/2015/main" val="1"/>
                </p:ext>
              </p:extLst>
            </p:nvPr>
          </p:nvSpPr>
          <p:spPr>
            <a:xfrm rot="18900000" flipV="1">
              <a:off x="4957101" y="4052255"/>
              <a:ext cx="1853969" cy="1093090"/>
            </a:xfrm>
            <a:custGeom>
              <a:avLst/>
              <a:gdLst>
                <a:gd name="connsiteX0" fmla="*/ 1329373 w 2658746"/>
                <a:gd name="connsiteY0" fmla="*/ 0 h 1329373"/>
                <a:gd name="connsiteX1" fmla="*/ 2658746 w 2658746"/>
                <a:gd name="connsiteY1" fmla="*/ 1329373 h 1329373"/>
                <a:gd name="connsiteX2" fmla="*/ 1994059 w 2658746"/>
                <a:gd name="connsiteY2" fmla="*/ 1329373 h 1329373"/>
                <a:gd name="connsiteX3" fmla="*/ 1329373 w 2658746"/>
                <a:gd name="connsiteY3" fmla="*/ 664687 h 1329373"/>
                <a:gd name="connsiteX4" fmla="*/ 664687 w 2658746"/>
                <a:gd name="connsiteY4" fmla="*/ 1329373 h 1329373"/>
                <a:gd name="connsiteX5" fmla="*/ 0 w 2658746"/>
                <a:gd name="connsiteY5" fmla="*/ 1329373 h 1329373"/>
                <a:gd name="connsiteX6" fmla="*/ 1329373 w 2658746"/>
                <a:gd name="connsiteY6" fmla="*/ 0 h 132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8746" h="1329373">
                  <a:moveTo>
                    <a:pt x="1329373" y="0"/>
                  </a:moveTo>
                  <a:cubicBezTo>
                    <a:pt x="2063565" y="0"/>
                    <a:pt x="2658746" y="595181"/>
                    <a:pt x="2658746" y="1329373"/>
                  </a:cubicBezTo>
                  <a:lnTo>
                    <a:pt x="1994059" y="1329373"/>
                  </a:lnTo>
                  <a:cubicBezTo>
                    <a:pt x="1994059" y="962277"/>
                    <a:pt x="1696469" y="664687"/>
                    <a:pt x="1329373" y="664687"/>
                  </a:cubicBezTo>
                  <a:cubicBezTo>
                    <a:pt x="962277" y="664687"/>
                    <a:pt x="664687" y="962277"/>
                    <a:pt x="664687" y="1329373"/>
                  </a:cubicBezTo>
                  <a:lnTo>
                    <a:pt x="0" y="1329373"/>
                  </a:lnTo>
                  <a:cubicBezTo>
                    <a:pt x="0" y="595181"/>
                    <a:pt x="595181" y="0"/>
                    <a:pt x="1329373" y="0"/>
                  </a:cubicBezTo>
                  <a:close/>
                </a:path>
              </a:pathLst>
            </a:custGeom>
            <a:solidFill>
              <a:schemeClr val="bg2">
                <a:lumMod val="50000"/>
                <a:lumOff val="50000"/>
                <a:alpha val="40000"/>
              </a:schemeClr>
            </a:solidFill>
            <a:ln>
              <a:noFill/>
            </a:ln>
            <a:effectLst>
              <a:softEdge rad="190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3" name="Oval 42">
              <a:extLst>
                <a:ext uri="{FF2B5EF4-FFF2-40B4-BE49-F238E27FC236}">
                  <a16:creationId xmlns:a16="http://schemas.microsoft.com/office/drawing/2014/main" id="{4B089C8C-B82B-4704-88E2-E857A5E21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6040374" y="3601683"/>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44" name="Oval 43">
              <a:extLst>
                <a:ext uri="{FF2B5EF4-FFF2-40B4-BE49-F238E27FC236}">
                  <a16:creationId xmlns:a16="http://schemas.microsoft.com/office/drawing/2014/main" id="{434B90C8-5B4D-456E-AD99-80EF748FDD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3500000" flipV="1">
              <a:off x="5059348" y="4582709"/>
              <a:ext cx="107098" cy="466589"/>
            </a:xfrm>
            <a:prstGeom prst="ellipse">
              <a:avLst/>
            </a:prstGeom>
            <a:solidFill>
              <a:schemeClr val="bg2">
                <a:lumMod val="90000"/>
                <a:lumOff val="10000"/>
              </a:schemeClr>
            </a:solidFill>
            <a:ln>
              <a:noFill/>
            </a:ln>
            <a:effectLst>
              <a:innerShdw blurRad="63500" dist="2540000">
                <a:schemeClr val="accent1">
                  <a:lumMod val="60000"/>
                  <a:lumOff val="40000"/>
                  <a:alpha val="0"/>
                </a:schemeClr>
              </a:inn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grpSp>
      <p:sp useBgFill="1">
        <p:nvSpPr>
          <p:cNvPr id="46" name="Rectangle 45">
            <a:extLst>
              <a:ext uri="{FF2B5EF4-FFF2-40B4-BE49-F238E27FC236}">
                <a16:creationId xmlns:a16="http://schemas.microsoft.com/office/drawing/2014/main" id="{1DB043B4-68C6-45B9-82AC-A5800EADB8D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Placeholder 7" descr="Data Points Digital background">
            <a:extLst>
              <a:ext uri="{FF2B5EF4-FFF2-40B4-BE49-F238E27FC236}">
                <a16:creationId xmlns:a16="http://schemas.microsoft.com/office/drawing/2014/main" id="{5FED7C55-F545-49A1-90FD-D853A25AB453}"/>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colorTemperature colorTemp="6499"/>
                    </a14:imgEffect>
                    <a14:imgEffect>
                      <a14:saturation sat="14000"/>
                    </a14:imgEffect>
                  </a14:imgLayer>
                </a14:imgProps>
              </a:ext>
              <a:ext uri="{28A0092B-C50C-407E-A947-70E740481C1C}">
                <a14:useLocalDpi xmlns:a14="http://schemas.microsoft.com/office/drawing/2010/main"/>
              </a:ext>
            </a:extLst>
          </a:blip>
          <a:srcRect/>
          <a:stretch>
            <a:fillRect/>
          </a:stretch>
        </p:blipFill>
        <p:spPr/>
      </p:pic>
      <p:sp>
        <p:nvSpPr>
          <p:cNvPr id="48" name="Rectangle 47">
            <a:extLst>
              <a:ext uri="{FF2B5EF4-FFF2-40B4-BE49-F238E27FC236}">
                <a16:creationId xmlns:a16="http://schemas.microsoft.com/office/drawing/2014/main" id="{3C64A91D-E535-4C24-A0E3-96A3810E3F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773729"/>
            <a:ext cx="12192000" cy="1084271"/>
          </a:xfrm>
          <a:prstGeom prst="rect">
            <a:avLst/>
          </a:prstGeom>
          <a:gradFill flip="none" rotWithShape="1">
            <a:gsLst>
              <a:gs pos="90000">
                <a:schemeClr val="bg2">
                  <a:alpha val="60000"/>
                </a:schemeClr>
              </a:gs>
              <a:gs pos="28000">
                <a:schemeClr val="bg2">
                  <a:alpha val="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6FC4867-BA3E-4F8E-AB23-684F34DF3D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3"/>
            <a:ext cx="9000000" cy="6857998"/>
          </a:xfrm>
          <a:prstGeom prst="rect">
            <a:avLst/>
          </a:prstGeom>
          <a:gradFill flip="none" rotWithShape="1">
            <a:gsLst>
              <a:gs pos="50000">
                <a:schemeClr val="bg2">
                  <a:alpha val="60000"/>
                </a:schemeClr>
              </a:gs>
              <a:gs pos="0">
                <a:schemeClr val="bg2">
                  <a:alpha val="0"/>
                </a:scheme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itle 14">
            <a:extLst>
              <a:ext uri="{FF2B5EF4-FFF2-40B4-BE49-F238E27FC236}">
                <a16:creationId xmlns:a16="http://schemas.microsoft.com/office/drawing/2014/main" id="{40F1DF5B-353A-4270-8C10-6A1509441174}"/>
              </a:ext>
            </a:extLst>
          </p:cNvPr>
          <p:cNvSpPr>
            <a:spLocks noGrp="1"/>
          </p:cNvSpPr>
          <p:nvPr>
            <p:ph type="ctrTitle"/>
          </p:nvPr>
        </p:nvSpPr>
        <p:spPr>
          <a:xfrm>
            <a:off x="550862" y="1184487"/>
            <a:ext cx="4456974" cy="307627"/>
          </a:xfrm>
        </p:spPr>
        <p:txBody>
          <a:bodyPr vert="horz" wrap="square" lIns="0" tIns="0" rIns="0" bIns="0" rtlCol="0" anchor="b" anchorCtr="0">
            <a:noAutofit/>
          </a:bodyPr>
          <a:lstStyle/>
          <a:p>
            <a:r>
              <a:rPr lang="en-US" sz="2000" dirty="0">
                <a:solidFill>
                  <a:schemeClr val="tx1">
                    <a:lumMod val="75000"/>
                  </a:schemeClr>
                </a:solidFill>
                <a:latin typeface="Cascadia Code" panose="020B0609020000020004" pitchFamily="49" charset="0"/>
                <a:cs typeface="Cascadia Code" panose="020B0609020000020004" pitchFamily="49" charset="0"/>
              </a:rPr>
              <a:t>Promotional Banner</a:t>
            </a:r>
          </a:p>
        </p:txBody>
      </p:sp>
      <p:sp>
        <p:nvSpPr>
          <p:cNvPr id="16" name="Subtitle 15">
            <a:extLst>
              <a:ext uri="{FF2B5EF4-FFF2-40B4-BE49-F238E27FC236}">
                <a16:creationId xmlns:a16="http://schemas.microsoft.com/office/drawing/2014/main" id="{4BDCF583-1D5D-4235-97C2-39272B80A0B1}"/>
              </a:ext>
            </a:extLst>
          </p:cNvPr>
          <p:cNvSpPr>
            <a:spLocks noGrp="1"/>
          </p:cNvSpPr>
          <p:nvPr>
            <p:ph type="subTitle" idx="1"/>
          </p:nvPr>
        </p:nvSpPr>
        <p:spPr>
          <a:xfrm>
            <a:off x="550862" y="1589406"/>
            <a:ext cx="5437187" cy="627767"/>
          </a:xfrm>
        </p:spPr>
        <p:txBody>
          <a:bodyPr vert="horz" wrap="square" lIns="0" tIns="0" rIns="0" bIns="0" rtlCol="0">
            <a:normAutofit/>
          </a:bodyPr>
          <a:lstStyle/>
          <a:p>
            <a:pPr marL="0" indent="0">
              <a:lnSpc>
                <a:spcPct val="100000"/>
              </a:lnSpc>
              <a:spcBef>
                <a:spcPts val="600"/>
              </a:spcBef>
              <a:spcAft>
                <a:spcPts val="600"/>
              </a:spcAft>
              <a:buNone/>
            </a:pPr>
            <a:r>
              <a:rPr lang="en-US" sz="1400" dirty="0">
                <a:latin typeface="Cascadia Code Light" panose="020B0609020000020004" pitchFamily="49" charset="0"/>
                <a:cs typeface="Cascadia Code Light" panose="020B0609020000020004" pitchFamily="49" charset="0"/>
              </a:rPr>
              <a:t>Technical environment:</a:t>
            </a:r>
          </a:p>
          <a:p>
            <a:pPr marL="0" indent="0">
              <a:lnSpc>
                <a:spcPct val="100000"/>
              </a:lnSpc>
              <a:spcBef>
                <a:spcPts val="600"/>
              </a:spcBef>
              <a:spcAft>
                <a:spcPts val="600"/>
              </a:spcAft>
            </a:pPr>
            <a:r>
              <a:rPr lang="en-CA"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Contentful, ReactJS, NodeJS, and Ajax</a:t>
            </a:r>
            <a:r>
              <a:rPr lang="en-US" sz="1100" dirty="0">
                <a:solidFill>
                  <a:schemeClr val="tx1">
                    <a:lumMod val="75000"/>
                  </a:schemeClr>
                </a:solidFill>
                <a:effectLst/>
                <a:latin typeface="Cascadia Code Light" panose="020B0609020000020004" pitchFamily="49" charset="0"/>
                <a:ea typeface="Calibri" panose="020F0502020204030204" pitchFamily="34" charset="0"/>
                <a:cs typeface="Cascadia Code Light" panose="020B0609020000020004" pitchFamily="49" charset="0"/>
              </a:rPr>
              <a:t> </a:t>
            </a:r>
            <a:endParaRPr lang="en-US" sz="1100" dirty="0">
              <a:solidFill>
                <a:schemeClr val="tx1">
                  <a:lumMod val="75000"/>
                </a:schemeClr>
              </a:solidFill>
              <a:effectLst/>
              <a:latin typeface="Cascadia Code Light" panose="020B0609020000020004" pitchFamily="49" charset="0"/>
              <a:ea typeface="Arial" panose="020B0604020202020204" pitchFamily="34" charset="0"/>
              <a:cs typeface="Cascadia Code Light" panose="020B0609020000020004" pitchFamily="49" charset="0"/>
            </a:endParaRPr>
          </a:p>
          <a:p>
            <a:pPr marL="0" indent="0">
              <a:lnSpc>
                <a:spcPct val="100000"/>
              </a:lnSpc>
              <a:buNone/>
            </a:pPr>
            <a:endParaRPr lang="en-US" kern="1200" dirty="0">
              <a:latin typeface="Cascadia Code Light" panose="020B0609020000020004" pitchFamily="49" charset="0"/>
              <a:cs typeface="Cascadia Code Light" panose="020B0609020000020004" pitchFamily="49" charset="0"/>
            </a:endParaRPr>
          </a:p>
        </p:txBody>
      </p:sp>
      <p:sp>
        <p:nvSpPr>
          <p:cNvPr id="4" name="Slide Number Placeholder 3">
            <a:extLst>
              <a:ext uri="{FF2B5EF4-FFF2-40B4-BE49-F238E27FC236}">
                <a16:creationId xmlns:a16="http://schemas.microsoft.com/office/drawing/2014/main" id="{E1E7D98D-6710-41D2-B258-E1A1059D29F8}"/>
              </a:ext>
            </a:extLst>
          </p:cNvPr>
          <p:cNvSpPr>
            <a:spLocks noGrp="1"/>
          </p:cNvSpPr>
          <p:nvPr>
            <p:ph type="sldNum" sz="quarter" idx="12"/>
          </p:nvPr>
        </p:nvSpPr>
        <p:spPr/>
        <p:txBody>
          <a:bodyPr/>
          <a:lstStyle/>
          <a:p>
            <a:fld id="{DBA1B0FB-D917-4C8C-928F-313BD683BF39}" type="slidenum">
              <a:rPr lang="en-US" smtClean="0"/>
              <a:t>9</a:t>
            </a:fld>
            <a:endParaRPr lang="en-US"/>
          </a:p>
        </p:txBody>
      </p:sp>
      <p:sp>
        <p:nvSpPr>
          <p:cNvPr id="3" name="Title 1">
            <a:extLst>
              <a:ext uri="{FF2B5EF4-FFF2-40B4-BE49-F238E27FC236}">
                <a16:creationId xmlns:a16="http://schemas.microsoft.com/office/drawing/2014/main" id="{06E98476-D50B-61D7-7418-D07B13DC0C1E}"/>
              </a:ext>
            </a:extLst>
          </p:cNvPr>
          <p:cNvSpPr txBox="1">
            <a:spLocks/>
          </p:cNvSpPr>
          <p:nvPr/>
        </p:nvSpPr>
        <p:spPr>
          <a:xfrm>
            <a:off x="550861" y="434899"/>
            <a:ext cx="6208861" cy="545777"/>
          </a:xfrm>
          <a:prstGeom prst="rect">
            <a:avLst/>
          </a:prstGeom>
        </p:spPr>
        <p:txBody>
          <a:bodyPr vert="horz" wrap="square" lIns="0" tIns="0" rIns="0" bIns="0" rtlCol="0" anchor="b" anchorCtr="0">
            <a:noAutofit/>
          </a:bodyPr>
          <a:lstStyle>
            <a:lvl1pPr algn="l" defTabSz="914400" rtl="0" eaLnBrk="1" latinLnBrk="0" hangingPunct="1">
              <a:lnSpc>
                <a:spcPct val="90000"/>
              </a:lnSpc>
              <a:spcBef>
                <a:spcPct val="0"/>
              </a:spcBef>
              <a:buNone/>
              <a:defRPr lang="en-US" sz="6400" kern="1200">
                <a:solidFill>
                  <a:schemeClr val="tx1"/>
                </a:solidFill>
                <a:latin typeface="+mj-lt"/>
                <a:ea typeface="+mj-ea"/>
                <a:cs typeface="+mj-cs"/>
              </a:defRPr>
            </a:lvl1pPr>
          </a:lstStyle>
          <a:p>
            <a:r>
              <a:rPr lang="en-US" sz="4000" dirty="0">
                <a:latin typeface="Cascadia Code" panose="020B0609020000020004" pitchFamily="49" charset="0"/>
                <a:cs typeface="Cascadia Code" panose="020B0609020000020004" pitchFamily="49" charset="0"/>
              </a:rPr>
              <a:t>What I do:</a:t>
            </a:r>
          </a:p>
        </p:txBody>
      </p:sp>
      <p:pic>
        <p:nvPicPr>
          <p:cNvPr id="5" name="Picture 4" descr="Graphical user interface, website&#10;&#10;Description automatically generated">
            <a:extLst>
              <a:ext uri="{FF2B5EF4-FFF2-40B4-BE49-F238E27FC236}">
                <a16:creationId xmlns:a16="http://schemas.microsoft.com/office/drawing/2014/main" id="{17767C8C-D198-D129-7240-08B0221DBF72}"/>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550861" y="2314465"/>
            <a:ext cx="8102090" cy="4361688"/>
          </a:xfrm>
          <a:prstGeom prst="rect">
            <a:avLst/>
          </a:prstGeom>
        </p:spPr>
      </p:pic>
    </p:spTree>
    <p:extLst>
      <p:ext uri="{BB962C8B-B14F-4D97-AF65-F5344CB8AC3E}">
        <p14:creationId xmlns:p14="http://schemas.microsoft.com/office/powerpoint/2010/main" val="3591602164"/>
      </p:ext>
    </p:extLst>
  </p:cSld>
  <p:clrMapOvr>
    <a:masterClrMapping/>
  </p:clrMapOvr>
</p:sld>
</file>

<file path=ppt/theme/theme1.xml><?xml version="1.0" encoding="utf-8"?>
<a:theme xmlns:a="http://schemas.openxmlformats.org/drawingml/2006/main" name="3DFloatVTI">
  <a:themeElements>
    <a:clrScheme name="Float">
      <a:dk1>
        <a:sysClr val="windowText" lastClr="000000"/>
      </a:dk1>
      <a:lt1>
        <a:sysClr val="window" lastClr="FFFFFF"/>
      </a:lt1>
      <a:dk2>
        <a:srgbClr val="1B192E"/>
      </a:dk2>
      <a:lt2>
        <a:srgbClr val="EAE5EB"/>
      </a:lt2>
      <a:accent1>
        <a:srgbClr val="13BE89"/>
      </a:accent1>
      <a:accent2>
        <a:srgbClr val="12B1BF"/>
      </a:accent2>
      <a:accent3>
        <a:srgbClr val="D40AA8"/>
      </a:accent3>
      <a:accent4>
        <a:srgbClr val="B86E62"/>
      </a:accent4>
      <a:accent5>
        <a:srgbClr val="A3A3C1"/>
      </a:accent5>
      <a:accent6>
        <a:srgbClr val="37335B"/>
      </a:accent6>
      <a:hlink>
        <a:srgbClr val="0066FF"/>
      </a:hlink>
      <a:folHlink>
        <a:srgbClr val="666699"/>
      </a:folHlink>
    </a:clrScheme>
    <a:fontScheme name="Float">
      <a:majorFont>
        <a:latin typeface="Walbaum Display"/>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3DFloatVTI" id="{F59BA300-ED19-4B39-9AE3-7882B1DE8B78}" vid="{0FEC63E3-719F-4F50-9F1E-5B8BAF39109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904751AB-E840-446F-8D49-E697067EC887}">
  <ds:schemaRefs>
    <ds:schemaRef ds:uri="http://schemas.microsoft.com/sharepoint/v3/contenttype/forms"/>
  </ds:schemaRefs>
</ds:datastoreItem>
</file>

<file path=customXml/itemProps2.xml><?xml version="1.0" encoding="utf-8"?>
<ds:datastoreItem xmlns:ds="http://schemas.openxmlformats.org/officeDocument/2006/customXml" ds:itemID="{DE4876F9-7AE1-498D-B8FE-1E3AD703D2A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50811A92-D464-4AC4-A396-BA73B10CEEAC}">
  <ds:schemaRefs>
    <ds:schemaRef ds:uri="http://www.w3.org/XML/1998/namespace"/>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16c05727-aa75-4e4a-9b5f-8a80a1165891"/>
    <ds:schemaRef ds:uri="230e9df3-be65-4c73-a93b-d1236ebd677e"/>
    <ds:schemaRef ds:uri="http://purl.org/dc/dcmitype/"/>
    <ds:schemaRef ds:uri="71af3243-3dd4-4a8d-8c0d-dd76da1f02a5"/>
    <ds:schemaRef ds:uri="http://schemas.microsoft.com/sharepoint/v3"/>
    <ds:schemaRef ds:uri="http://purl.org/dc/elements/1.1/"/>
  </ds:schemaRefs>
</ds:datastoreItem>
</file>

<file path=docMetadata/LabelInfo.xml><?xml version="1.0" encoding="utf-8"?>
<clbl:labelList xmlns:clbl="http://schemas.microsoft.com/office/2020/mipLabelMetadata">
  <clbl:label id="{f42aa342-8706-4288-bd11-ebb85995028c}" enabled="1" method="Standar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emplate>{26AE9A0E-D69C-4D7D-A25E-94EFD2F6DC39}tf33713516_win32</Template>
  <TotalTime>981</TotalTime>
  <Words>430</Words>
  <Application>Microsoft Office PowerPoint</Application>
  <PresentationFormat>Widescreen</PresentationFormat>
  <Paragraphs>90</Paragraphs>
  <Slides>12</Slides>
  <Notes>10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Arial</vt:lpstr>
      <vt:lpstr>Calibri</vt:lpstr>
      <vt:lpstr>Cascadia Code</vt:lpstr>
      <vt:lpstr>Cascadia Code Light</vt:lpstr>
      <vt:lpstr>Cascadia Code SemiLight</vt:lpstr>
      <vt:lpstr>Gill Sans MT</vt:lpstr>
      <vt:lpstr>Symbol</vt:lpstr>
      <vt:lpstr>Walbaum Display</vt:lpstr>
      <vt:lpstr>3DFloatVTI</vt:lpstr>
      <vt:lpstr>PowerPoint Presentation</vt:lpstr>
      <vt:lpstr>About me</vt:lpstr>
      <vt:lpstr>What I did:</vt:lpstr>
      <vt:lpstr>Agenda-scheduler</vt:lpstr>
      <vt:lpstr>Agenda-scheduler</vt:lpstr>
      <vt:lpstr>E-commerce website</vt:lpstr>
      <vt:lpstr>E-commerce website</vt:lpstr>
      <vt:lpstr>E-commerce website</vt:lpstr>
      <vt:lpstr>Promotional Banner</vt:lpstr>
      <vt:lpstr>Project in progress: </vt:lpstr>
      <vt:lpstr>What I’m going to do:</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Mauro Pereira</dc:title>
  <dc:creator>Sylvia Pereira</dc:creator>
  <cp:lastModifiedBy>Sylvia Pereira</cp:lastModifiedBy>
  <cp:revision>11</cp:revision>
  <dcterms:created xsi:type="dcterms:W3CDTF">2023-05-09T19:02:53Z</dcterms:created>
  <dcterms:modified xsi:type="dcterms:W3CDTF">2023-05-30T22:12:23Z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